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Anton"/>
      <p:regular r:id="rId30"/>
    </p:embeddedFont>
    <p:embeddedFont>
      <p:font typeface="Montserrat SemiBold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Fjalla One"/>
      <p:regular r:id="rId43"/>
    </p:embeddedFont>
    <p:embeddedFont>
      <p:font typeface="Montserrat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Medium-regular.fntdata"/><Relationship Id="rId21" Type="http://schemas.openxmlformats.org/officeDocument/2006/relationships/slide" Target="slides/slide17.xml"/><Relationship Id="rId43" Type="http://schemas.openxmlformats.org/officeDocument/2006/relationships/font" Target="fonts/FjallaOne-regular.fntdata"/><Relationship Id="rId24" Type="http://schemas.openxmlformats.org/officeDocument/2006/relationships/slide" Target="slides/slide20.xml"/><Relationship Id="rId46" Type="http://schemas.openxmlformats.org/officeDocument/2006/relationships/font" Target="fonts/MontserratMedium-italic.fntdata"/><Relationship Id="rId23" Type="http://schemas.openxmlformats.org/officeDocument/2006/relationships/slide" Target="slides/slide19.xml"/><Relationship Id="rId45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MontserratMedium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regular.fntdata"/><Relationship Id="rId30" Type="http://schemas.openxmlformats.org/officeDocument/2006/relationships/font" Target="fonts/Anton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8bdab6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8bdab6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c5ac269ff_0_2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c5ac269ff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a8d83c61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a8d83c61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a8d83c61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a8d83c61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a8d83c61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a8d83c61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a8d83c61d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a8d83c61d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c143df83b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c143df83b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e230d2eb0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e230d2eb0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da8d83c61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da8d83c61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a8d83c61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a8d83c61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8e230d2eb0_3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8e230d2eb0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c143df83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c143df83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a8d83c61d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a8d83c61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a8d83c61d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da8d83c61d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a8d83c61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a8d83c61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9c5ac269ff_0_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9c5ac269ff_0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e4914ac01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e4914ac0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da8d83c61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da8d83c61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a8d83c61d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a8d83c61d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a8d83c61d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a8d83c61d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c143df83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c143df83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c143df83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c143df83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f60fbab07_2_15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f60fbab07_2_15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c5ac269ff_0_3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c5ac269ff_0_3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a8d83c6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a8d83c6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2518702" y="-1920309"/>
            <a:ext cx="2381729" cy="2405580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10800000">
            <a:off x="4433134" y="4705992"/>
            <a:ext cx="914402" cy="92353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662404" y="-1765772"/>
            <a:ext cx="2743252" cy="27797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10800000">
            <a:off x="2917838" y="89715"/>
            <a:ext cx="380861" cy="395560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13225" y="1294950"/>
            <a:ext cx="3218700" cy="25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13225" y="3682025"/>
            <a:ext cx="2670300" cy="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13225" y="13347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145026" y="3143755"/>
            <a:ext cx="2418308" cy="2389120"/>
          </a:xfrm>
          <a:custGeom>
            <a:rect b="b" l="l" r="r" t="t"/>
            <a:pathLst>
              <a:path extrusionOk="0" h="182306" w="182033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6753177" y="-1043245"/>
            <a:ext cx="1391846" cy="140248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1014725" y="4264926"/>
            <a:ext cx="1560090" cy="157214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-930925" y="-751201"/>
            <a:ext cx="2628083" cy="265851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759097" y="4766061"/>
            <a:ext cx="548689" cy="569893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8472438" y="2571757"/>
            <a:ext cx="1243003" cy="122640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713225" y="3190875"/>
            <a:ext cx="77175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/>
          <p:nvPr/>
        </p:nvSpPr>
        <p:spPr>
          <a:xfrm>
            <a:off x="1307775" y="-438175"/>
            <a:ext cx="797257" cy="74769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bg>
      <p:bgPr>
        <a:solidFill>
          <a:schemeClr val="accent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5827776" y="774200"/>
            <a:ext cx="252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5827775" y="1819675"/>
            <a:ext cx="252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5827775" y="2865125"/>
            <a:ext cx="252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5827776" y="3910600"/>
            <a:ext cx="252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/>
          <p:nvPr/>
        </p:nvSpPr>
        <p:spPr>
          <a:xfrm flipH="1" rot="10800000">
            <a:off x="-637776" y="4159326"/>
            <a:ext cx="2435878" cy="2464023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 flipH="1" rot="10800000">
            <a:off x="1461787" y="-3925062"/>
            <a:ext cx="4519377" cy="4690762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 flipH="1" rot="10800000">
            <a:off x="4356446" y="374280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 flipH="1" rot="10800000">
            <a:off x="240746" y="3989505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412500" y="4306901"/>
            <a:ext cx="1181876" cy="833959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hasCustomPrompt="1" type="title"/>
          </p:nvPr>
        </p:nvSpPr>
        <p:spPr>
          <a:xfrm>
            <a:off x="4983480" y="704088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5" type="title"/>
          </p:nvPr>
        </p:nvSpPr>
        <p:spPr>
          <a:xfrm>
            <a:off x="4983480" y="1755648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6" type="title"/>
          </p:nvPr>
        </p:nvSpPr>
        <p:spPr>
          <a:xfrm>
            <a:off x="4983480" y="2798064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7" type="title"/>
          </p:nvPr>
        </p:nvSpPr>
        <p:spPr>
          <a:xfrm>
            <a:off x="4983480" y="3840480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8" type="subTitle"/>
          </p:nvPr>
        </p:nvSpPr>
        <p:spPr>
          <a:xfrm>
            <a:off x="5827774" y="530350"/>
            <a:ext cx="252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9" type="subTitle"/>
          </p:nvPr>
        </p:nvSpPr>
        <p:spPr>
          <a:xfrm>
            <a:off x="5827774" y="1572768"/>
            <a:ext cx="252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3" type="subTitle"/>
          </p:nvPr>
        </p:nvSpPr>
        <p:spPr>
          <a:xfrm>
            <a:off x="5827774" y="2624334"/>
            <a:ext cx="252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4" type="subTitle"/>
          </p:nvPr>
        </p:nvSpPr>
        <p:spPr>
          <a:xfrm>
            <a:off x="5827774" y="3666744"/>
            <a:ext cx="252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5" type="title"/>
          </p:nvPr>
        </p:nvSpPr>
        <p:spPr>
          <a:xfrm>
            <a:off x="713225" y="1703100"/>
            <a:ext cx="3256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accent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2457052" y="4599424"/>
            <a:ext cx="935195" cy="94236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1052200" y="3969651"/>
            <a:ext cx="1560090" cy="157214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-969025" y="-1703701"/>
            <a:ext cx="2628083" cy="265851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2412179" y="4656171"/>
            <a:ext cx="322388" cy="334842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713225" y="1703100"/>
            <a:ext cx="26790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5546828" y="713232"/>
            <a:ext cx="28839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2" type="subTitle"/>
          </p:nvPr>
        </p:nvSpPr>
        <p:spPr>
          <a:xfrm>
            <a:off x="5317850" y="2084832"/>
            <a:ext cx="28803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3" type="subTitle"/>
          </p:nvPr>
        </p:nvSpPr>
        <p:spPr>
          <a:xfrm>
            <a:off x="5547000" y="3447288"/>
            <a:ext cx="28839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F91C3"/>
          </p15:clr>
        </p15:guide>
        <p15:guide id="2">
          <p15:clr>
            <a:srgbClr val="FF91C3"/>
          </p15:clr>
        </p15:guide>
        <p15:guide id="3" pos="5760">
          <p15:clr>
            <a:srgbClr val="FF91C3"/>
          </p15:clr>
        </p15:guide>
        <p15:guide id="4" pos="449">
          <p15:clr>
            <a:srgbClr val="FF91C3"/>
          </p15:clr>
        </p15:guide>
        <p15:guide id="5" pos="5311">
          <p15:clr>
            <a:srgbClr val="FF91C3"/>
          </p15:clr>
        </p15:guide>
        <p15:guide id="6" orient="horz" pos="1620">
          <p15:clr>
            <a:srgbClr val="FF91C3"/>
          </p15:clr>
        </p15:guide>
        <p15:guide id="7" orient="horz" pos="340">
          <p15:clr>
            <a:srgbClr val="FF91C3"/>
          </p15:clr>
        </p15:guide>
        <p15:guide id="8" orient="horz">
          <p15:clr>
            <a:srgbClr val="FF91C3"/>
          </p15:clr>
        </p15:guide>
        <p15:guide id="9" orient="horz" pos="2897">
          <p15:clr>
            <a:srgbClr val="FF91C3"/>
          </p15:clr>
        </p15:guide>
        <p15:guide id="10" orient="horz" pos="3237">
          <p15:clr>
            <a:srgbClr val="FF91C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bg>
      <p:bgPr>
        <a:solidFill>
          <a:schemeClr val="accent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7475448" y="-2173912"/>
            <a:ext cx="3337120" cy="3367648"/>
          </a:xfrm>
          <a:custGeom>
            <a:rect b="b" l="l" r="r" t="t"/>
            <a:pathLst>
              <a:path extrusionOk="0" h="182306" w="182033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1197327" y="4557324"/>
            <a:ext cx="935195" cy="94236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-240025" y="4026301"/>
            <a:ext cx="1560090" cy="157214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-969025" y="-1703701"/>
            <a:ext cx="2628083" cy="265851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1958879" y="4644946"/>
            <a:ext cx="322388" cy="334842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1197326" y="144125"/>
            <a:ext cx="392391" cy="395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>
            <p:ph type="title"/>
          </p:nvPr>
        </p:nvSpPr>
        <p:spPr>
          <a:xfrm>
            <a:off x="713225" y="1703100"/>
            <a:ext cx="3346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b="1" sz="5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4681728" y="905256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2" type="subTitle"/>
          </p:nvPr>
        </p:nvSpPr>
        <p:spPr>
          <a:xfrm>
            <a:off x="5257800" y="667512"/>
            <a:ext cx="1911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3" type="subTitle"/>
          </p:nvPr>
        </p:nvSpPr>
        <p:spPr>
          <a:xfrm>
            <a:off x="4681728" y="2267712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4" type="subTitle"/>
          </p:nvPr>
        </p:nvSpPr>
        <p:spPr>
          <a:xfrm>
            <a:off x="5257800" y="2029968"/>
            <a:ext cx="1911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5" type="subTitle"/>
          </p:nvPr>
        </p:nvSpPr>
        <p:spPr>
          <a:xfrm>
            <a:off x="4681728" y="3621024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6" type="subTitle"/>
          </p:nvPr>
        </p:nvSpPr>
        <p:spPr>
          <a:xfrm>
            <a:off x="5257800" y="3383280"/>
            <a:ext cx="1911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-412088" y="4036850"/>
            <a:ext cx="824184" cy="830490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-936054" y="-2120397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910326" y="4599422"/>
            <a:ext cx="1176961" cy="83051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8360850" y="171225"/>
            <a:ext cx="311944" cy="293027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6816976" y="4599425"/>
            <a:ext cx="347923" cy="36452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13225" y="1703100"/>
            <a:ext cx="24957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4937760" y="1170432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2" type="subTitle"/>
          </p:nvPr>
        </p:nvSpPr>
        <p:spPr>
          <a:xfrm>
            <a:off x="4937760" y="1215771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3" type="subTitle"/>
          </p:nvPr>
        </p:nvSpPr>
        <p:spPr>
          <a:xfrm>
            <a:off x="6711726" y="1170432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4" type="subTitle"/>
          </p:nvPr>
        </p:nvSpPr>
        <p:spPr>
          <a:xfrm>
            <a:off x="6711726" y="1215771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5" type="subTitle"/>
          </p:nvPr>
        </p:nvSpPr>
        <p:spPr>
          <a:xfrm>
            <a:off x="4937760" y="3127248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6" type="subTitle"/>
          </p:nvPr>
        </p:nvSpPr>
        <p:spPr>
          <a:xfrm>
            <a:off x="4937760" y="3172587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7" type="subTitle"/>
          </p:nvPr>
        </p:nvSpPr>
        <p:spPr>
          <a:xfrm>
            <a:off x="6711726" y="3127248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8" type="subTitle"/>
          </p:nvPr>
        </p:nvSpPr>
        <p:spPr>
          <a:xfrm>
            <a:off x="6711726" y="3172587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6"/>
          <p:cNvSpPr txBox="1"/>
          <p:nvPr>
            <p:ph idx="9" type="subTitle"/>
          </p:nvPr>
        </p:nvSpPr>
        <p:spPr>
          <a:xfrm>
            <a:off x="3169860" y="1170432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3" type="subTitle"/>
          </p:nvPr>
        </p:nvSpPr>
        <p:spPr>
          <a:xfrm>
            <a:off x="3169860" y="1215771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4" type="subTitle"/>
          </p:nvPr>
        </p:nvSpPr>
        <p:spPr>
          <a:xfrm>
            <a:off x="3169860" y="3127248"/>
            <a:ext cx="16917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5" type="subTitle"/>
          </p:nvPr>
        </p:nvSpPr>
        <p:spPr>
          <a:xfrm>
            <a:off x="3169860" y="3172587"/>
            <a:ext cx="1691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8742349" y="3591312"/>
            <a:ext cx="803299" cy="80944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6751646" y="-831351"/>
            <a:ext cx="1176938" cy="118599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840643" y="4301512"/>
            <a:ext cx="1674656" cy="1181713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6788398" y="36825"/>
            <a:ext cx="305994" cy="317818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297776" y="4586569"/>
            <a:ext cx="1085764" cy="1094116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713225" y="1703100"/>
            <a:ext cx="33759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4562700" y="552450"/>
            <a:ext cx="38682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2" type="subTitle"/>
          </p:nvPr>
        </p:nvSpPr>
        <p:spPr>
          <a:xfrm>
            <a:off x="5562600" y="1220812"/>
            <a:ext cx="2868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3" type="subTitle"/>
          </p:nvPr>
        </p:nvSpPr>
        <p:spPr>
          <a:xfrm>
            <a:off x="4562700" y="2053925"/>
            <a:ext cx="38682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4" type="subTitle"/>
          </p:nvPr>
        </p:nvSpPr>
        <p:spPr>
          <a:xfrm>
            <a:off x="5562600" y="2720428"/>
            <a:ext cx="2868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5" type="subTitle"/>
          </p:nvPr>
        </p:nvSpPr>
        <p:spPr>
          <a:xfrm>
            <a:off x="4562700" y="3555400"/>
            <a:ext cx="38682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6" type="subTitle"/>
          </p:nvPr>
        </p:nvSpPr>
        <p:spPr>
          <a:xfrm>
            <a:off x="5562600" y="4229188"/>
            <a:ext cx="28683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flipH="1">
            <a:off x="4871410" y="-8010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flipH="1">
            <a:off x="8773823" y="274267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 flipH="1">
            <a:off x="7484264" y="-135941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 flipH="1">
            <a:off x="7087484" y="4394419"/>
            <a:ext cx="1390988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6980000" y="4663025"/>
            <a:ext cx="274295" cy="274295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type="title"/>
          </p:nvPr>
        </p:nvSpPr>
        <p:spPr>
          <a:xfrm>
            <a:off x="5410075" y="1703100"/>
            <a:ext cx="30024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/>
          <p:nvPr/>
        </p:nvSpPr>
        <p:spPr>
          <a:xfrm flipH="1">
            <a:off x="4871410" y="-8010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 flipH="1">
            <a:off x="8773823" y="274267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 flipH="1">
            <a:off x="7484264" y="-135941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 flipH="1">
            <a:off x="7087484" y="4394419"/>
            <a:ext cx="1390988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6980000" y="4663025"/>
            <a:ext cx="274295" cy="274295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5341525" y="1700775"/>
            <a:ext cx="30711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1" type="subTitle"/>
          </p:nvPr>
        </p:nvSpPr>
        <p:spPr>
          <a:xfrm>
            <a:off x="1536192" y="438912"/>
            <a:ext cx="27981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2" type="subTitle"/>
          </p:nvPr>
        </p:nvSpPr>
        <p:spPr>
          <a:xfrm>
            <a:off x="1536192" y="1563624"/>
            <a:ext cx="27981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3" type="subTitle"/>
          </p:nvPr>
        </p:nvSpPr>
        <p:spPr>
          <a:xfrm>
            <a:off x="1536192" y="2679192"/>
            <a:ext cx="27981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4" type="subTitle"/>
          </p:nvPr>
        </p:nvSpPr>
        <p:spPr>
          <a:xfrm>
            <a:off x="1536192" y="3803904"/>
            <a:ext cx="27981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IG_NUMBER_1">
    <p:bg>
      <p:bgPr>
        <a:solidFill>
          <a:schemeClr val="accent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145026" y="3143755"/>
            <a:ext cx="2418308" cy="2389120"/>
          </a:xfrm>
          <a:custGeom>
            <a:rect b="b" l="l" r="r" t="t"/>
            <a:pathLst>
              <a:path extrusionOk="0" h="182306" w="182033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6753177" y="-1043245"/>
            <a:ext cx="1391846" cy="140248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014725" y="4264926"/>
            <a:ext cx="1560090" cy="157214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930925" y="-751201"/>
            <a:ext cx="2628083" cy="265851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59097" y="4766061"/>
            <a:ext cx="548689" cy="569893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8472438" y="2571757"/>
            <a:ext cx="1243003" cy="122640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307775" y="-438175"/>
            <a:ext cx="797257" cy="74769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6015285" y="-8091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8773823" y="274267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2112101" y="-214846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4557421" y="4519959"/>
            <a:ext cx="4910588" cy="4949104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4101471" y="65429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7087484" y="4394419"/>
            <a:ext cx="1390988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44525" y="4519950"/>
            <a:ext cx="363780" cy="36656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713225" y="2939900"/>
            <a:ext cx="32568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 flipH="1">
            <a:off x="6015285" y="-8091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flipH="1">
            <a:off x="8773823" y="274267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 flipH="1">
            <a:off x="2112101" y="-214846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/>
          <p:nvPr/>
        </p:nvSpPr>
        <p:spPr>
          <a:xfrm flipH="1">
            <a:off x="4101471" y="65429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 flipH="1">
            <a:off x="7087484" y="4394419"/>
            <a:ext cx="1390988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44525" y="4519950"/>
            <a:ext cx="363780" cy="36656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 flipH="1">
            <a:off x="-709365" y="33140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8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8145026" y="3143755"/>
            <a:ext cx="2418308" cy="2389120"/>
          </a:xfrm>
          <a:custGeom>
            <a:rect b="b" l="l" r="r" t="t"/>
            <a:pathLst>
              <a:path extrusionOk="0" h="182306" w="182033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753177" y="-1043245"/>
            <a:ext cx="1391846" cy="140248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1014725" y="4264926"/>
            <a:ext cx="1560090" cy="157214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-930925" y="-751201"/>
            <a:ext cx="2628083" cy="265851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759097" y="4766061"/>
            <a:ext cx="548689" cy="569893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8472438" y="2571757"/>
            <a:ext cx="1243003" cy="122640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1307775" y="-438175"/>
            <a:ext cx="797257" cy="747693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1367700" y="1323900"/>
            <a:ext cx="6408600" cy="24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Anton"/>
              <a:buNone/>
              <a:defRPr sz="72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TITLE_AND_BODY_1">
    <p:bg>
      <p:bgPr>
        <a:solidFill>
          <a:schemeClr val="accent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713225" y="1700775"/>
            <a:ext cx="32187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23"/>
          <p:cNvSpPr txBox="1"/>
          <p:nvPr>
            <p:ph idx="1" type="subTitle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23"/>
          <p:cNvSpPr/>
          <p:nvPr/>
        </p:nvSpPr>
        <p:spPr>
          <a:xfrm>
            <a:off x="3075321" y="-911801"/>
            <a:ext cx="1176938" cy="118599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-671825" y="3063025"/>
            <a:ext cx="897070" cy="90393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-1075954" y="-1983222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357128" y="4256972"/>
            <a:ext cx="1815331" cy="1281006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 flipH="1" rot="10800000">
            <a:off x="7824100" y="4719346"/>
            <a:ext cx="897070" cy="90393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 flipH="1" rot="10800000">
            <a:off x="7737778" y="-264550"/>
            <a:ext cx="1815331" cy="1281006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375698" y="4517425"/>
            <a:ext cx="305994" cy="317818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8497846" y="89482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-1161329" y="-118796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1486312" y="4394419"/>
            <a:ext cx="1390987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 flipH="1">
            <a:off x="2710488" y="4663025"/>
            <a:ext cx="274295" cy="274295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3792098" y="539501"/>
            <a:ext cx="486938" cy="490720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-489154" y="3725212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713225" y="1830600"/>
            <a:ext cx="26877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4572000" y="523875"/>
            <a:ext cx="38589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subTitle"/>
          </p:nvPr>
        </p:nvSpPr>
        <p:spPr>
          <a:xfrm>
            <a:off x="4571850" y="1419225"/>
            <a:ext cx="38589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/>
        </p:nvSpPr>
        <p:spPr>
          <a:xfrm>
            <a:off x="4572000" y="3836825"/>
            <a:ext cx="385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1700784"/>
            <a:ext cx="29826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3931975" y="541800"/>
            <a:ext cx="44988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3075321" y="-911801"/>
            <a:ext cx="1176938" cy="118599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671825" y="3063025"/>
            <a:ext cx="897070" cy="90393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1075954" y="-1983222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57128" y="4256972"/>
            <a:ext cx="1815331" cy="1281006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866448" y="4651600"/>
            <a:ext cx="305994" cy="317818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513313" y="3378425"/>
            <a:ext cx="824184" cy="830490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-1545654" y="-2244222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3104851" y="4933472"/>
            <a:ext cx="1176961" cy="83051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724402" y="678000"/>
            <a:ext cx="433605" cy="454284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13225" y="521225"/>
            <a:ext cx="26061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713225" y="2537023"/>
            <a:ext cx="2687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13225" y="3849624"/>
            <a:ext cx="2687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13225" y="2295144"/>
            <a:ext cx="2039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713225" y="3602736"/>
            <a:ext cx="2039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Font typeface="Anton"/>
              <a:buNone/>
              <a:defRPr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3075321" y="-911801"/>
            <a:ext cx="1176938" cy="118599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-671825" y="3063025"/>
            <a:ext cx="897070" cy="90393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-1075954" y="-1983222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357128" y="4256972"/>
            <a:ext cx="1815331" cy="1281006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1866448" y="4651600"/>
            <a:ext cx="305994" cy="317818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13225" y="1700784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3075321" y="-911801"/>
            <a:ext cx="1176938" cy="118599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671825" y="3063025"/>
            <a:ext cx="897070" cy="90393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075954" y="-1983222"/>
            <a:ext cx="2888850" cy="2922221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357128" y="4256972"/>
            <a:ext cx="1815331" cy="1281006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866448" y="4651600"/>
            <a:ext cx="305994" cy="317818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713225" y="1704900"/>
            <a:ext cx="2297100" cy="17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Font typeface="Anton"/>
              <a:buNone/>
              <a:defRPr sz="4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3383275" y="539500"/>
            <a:ext cx="51774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100"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100"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100"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100"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100"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100"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100"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22376" y="843600"/>
            <a:ext cx="2651700" cy="3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8"/>
          <p:cNvSpPr/>
          <p:nvPr/>
        </p:nvSpPr>
        <p:spPr>
          <a:xfrm flipH="1">
            <a:off x="3014044" y="3361186"/>
            <a:ext cx="2821590" cy="2661768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flipH="1">
            <a:off x="7331864" y="-892687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2047175" y="-809150"/>
            <a:ext cx="1072190" cy="1080385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-617475" y="2742675"/>
            <a:ext cx="978302" cy="985813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4334763" y="-2148462"/>
            <a:ext cx="2687786" cy="2718835"/>
          </a:xfrm>
          <a:custGeom>
            <a:rect b="b" l="l" r="r" t="t"/>
            <a:pathLst>
              <a:path extrusionOk="0" h="77333" w="77036">
                <a:moveTo>
                  <a:pt x="38529" y="1"/>
                </a:moveTo>
                <a:cubicBezTo>
                  <a:pt x="17119" y="1"/>
                  <a:pt x="0" y="17416"/>
                  <a:pt x="0" y="38530"/>
                </a:cubicBezTo>
                <a:cubicBezTo>
                  <a:pt x="0" y="59917"/>
                  <a:pt x="17119" y="77333"/>
                  <a:pt x="38529" y="77333"/>
                </a:cubicBezTo>
                <a:cubicBezTo>
                  <a:pt x="59916" y="77333"/>
                  <a:pt x="77035" y="59917"/>
                  <a:pt x="77035" y="38530"/>
                </a:cubicBezTo>
                <a:cubicBezTo>
                  <a:pt x="77035" y="17416"/>
                  <a:pt x="59916" y="1"/>
                  <a:pt x="385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333359" y="4519959"/>
            <a:ext cx="4910588" cy="4949104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4669391" y="65429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656179" y="4394419"/>
            <a:ext cx="1390988" cy="981568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 flipH="1">
            <a:off x="8626345" y="4519950"/>
            <a:ext cx="363780" cy="366562"/>
          </a:xfrm>
          <a:custGeom>
            <a:rect b="b" l="l" r="r" t="t"/>
            <a:pathLst>
              <a:path extrusionOk="0" h="37092" w="37092">
                <a:moveTo>
                  <a:pt x="18558" y="1"/>
                </a:moveTo>
                <a:cubicBezTo>
                  <a:pt x="8286" y="1"/>
                  <a:pt x="1" y="8286"/>
                  <a:pt x="1" y="18558"/>
                </a:cubicBezTo>
                <a:cubicBezTo>
                  <a:pt x="1" y="28829"/>
                  <a:pt x="8286" y="37092"/>
                  <a:pt x="18558" y="37092"/>
                </a:cubicBezTo>
                <a:cubicBezTo>
                  <a:pt x="28829" y="37092"/>
                  <a:pt x="37092" y="28829"/>
                  <a:pt x="37092" y="18558"/>
                </a:cubicBezTo>
                <a:cubicBezTo>
                  <a:pt x="37092" y="8286"/>
                  <a:pt x="28829" y="1"/>
                  <a:pt x="18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 txBox="1"/>
          <p:nvPr>
            <p:ph hasCustomPrompt="1" type="title"/>
          </p:nvPr>
        </p:nvSpPr>
        <p:spPr>
          <a:xfrm flipH="1">
            <a:off x="515567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0"/>
              <a:buFont typeface="Anton"/>
              <a:buNone/>
              <a:defRPr sz="70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9"/>
          <p:cNvSpPr txBox="1"/>
          <p:nvPr>
            <p:ph idx="2" type="title"/>
          </p:nvPr>
        </p:nvSpPr>
        <p:spPr>
          <a:xfrm flipH="1">
            <a:off x="515567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 flipH="1">
            <a:off x="5155675" y="2939900"/>
            <a:ext cx="32568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-241300" y="-171450"/>
            <a:ext cx="9658500" cy="5505600"/>
          </a:xfrm>
          <a:prstGeom prst="rect">
            <a:avLst/>
          </a:prstGeom>
          <a:solidFill>
            <a:srgbClr val="FFFFFF">
              <a:alpha val="167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722376" y="535525"/>
            <a:ext cx="52212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nton"/>
              <a:buNone/>
              <a:defRPr sz="44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5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ctrTitle"/>
          </p:nvPr>
        </p:nvSpPr>
        <p:spPr>
          <a:xfrm>
            <a:off x="405900" y="1208200"/>
            <a:ext cx="3436200" cy="28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BooBot</a:t>
            </a:r>
            <a:endParaRPr b="1"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 Chatbot incompris</a:t>
            </a:r>
            <a:endParaRPr sz="2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>
            <p:ph idx="1" type="subTitle"/>
          </p:nvPr>
        </p:nvSpPr>
        <p:spPr>
          <a:xfrm>
            <a:off x="405900" y="4401550"/>
            <a:ext cx="33096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Céline, Pereg, Guillaume, Jérémy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4400135" y="3291684"/>
            <a:ext cx="312488" cy="196513"/>
          </a:xfrm>
          <a:custGeom>
            <a:rect b="b" l="l" r="r" t="t"/>
            <a:pathLst>
              <a:path extrusionOk="0" h="7904" w="12686">
                <a:moveTo>
                  <a:pt x="6562" y="0"/>
                </a:moveTo>
                <a:cubicBezTo>
                  <a:pt x="6489" y="0"/>
                  <a:pt x="6416" y="25"/>
                  <a:pt x="6343" y="73"/>
                </a:cubicBezTo>
                <a:lnTo>
                  <a:pt x="147" y="3928"/>
                </a:lnTo>
                <a:cubicBezTo>
                  <a:pt x="0" y="3976"/>
                  <a:pt x="0" y="4220"/>
                  <a:pt x="147" y="4269"/>
                </a:cubicBezTo>
                <a:lnTo>
                  <a:pt x="5904" y="7831"/>
                </a:lnTo>
                <a:cubicBezTo>
                  <a:pt x="5952" y="7879"/>
                  <a:pt x="6026" y="7904"/>
                  <a:pt x="6099" y="7904"/>
                </a:cubicBezTo>
                <a:cubicBezTo>
                  <a:pt x="6172" y="7904"/>
                  <a:pt x="6245" y="7879"/>
                  <a:pt x="6294" y="7831"/>
                </a:cubicBezTo>
                <a:lnTo>
                  <a:pt x="12539" y="4025"/>
                </a:lnTo>
                <a:cubicBezTo>
                  <a:pt x="12685" y="3928"/>
                  <a:pt x="12685" y="3732"/>
                  <a:pt x="12539" y="3635"/>
                </a:cubicBezTo>
                <a:lnTo>
                  <a:pt x="6782" y="73"/>
                </a:lnTo>
                <a:cubicBezTo>
                  <a:pt x="6709" y="25"/>
                  <a:pt x="6636" y="0"/>
                  <a:pt x="65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50" y="741975"/>
            <a:ext cx="6099300" cy="365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34"/>
          <p:cNvCxnSpPr/>
          <p:nvPr/>
        </p:nvCxnSpPr>
        <p:spPr>
          <a:xfrm flipH="1">
            <a:off x="3399025" y="-37325"/>
            <a:ext cx="5207100" cy="519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4"/>
          <p:cNvSpPr/>
          <p:nvPr/>
        </p:nvSpPr>
        <p:spPr>
          <a:xfrm>
            <a:off x="7431800" y="271600"/>
            <a:ext cx="859500" cy="8583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6632200" y="1113450"/>
            <a:ext cx="859500" cy="858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5795975" y="2066300"/>
            <a:ext cx="859500" cy="8583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/>
          <p:nvPr/>
        </p:nvSpPr>
        <p:spPr>
          <a:xfrm>
            <a:off x="4823063" y="2866175"/>
            <a:ext cx="859500" cy="8583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"/>
          <p:cNvSpPr txBox="1"/>
          <p:nvPr>
            <p:ph type="title"/>
          </p:nvPr>
        </p:nvSpPr>
        <p:spPr>
          <a:xfrm>
            <a:off x="688450" y="1015509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Structure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87" name="Google Shape;487;p34"/>
          <p:cNvSpPr txBox="1"/>
          <p:nvPr>
            <p:ph idx="4294967295" type="subTitle"/>
          </p:nvPr>
        </p:nvSpPr>
        <p:spPr>
          <a:xfrm>
            <a:off x="3707850" y="1222500"/>
            <a:ext cx="2328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Servent à </a:t>
            </a:r>
            <a:r>
              <a:rPr lang="en"/>
              <a:t>entraîner</a:t>
            </a:r>
            <a:r>
              <a:rPr lang="en"/>
              <a:t> le modèle. Elles imitent des questions d'utilisateurs</a:t>
            </a:r>
            <a:endParaRPr/>
          </a:p>
        </p:txBody>
      </p:sp>
      <p:sp>
        <p:nvSpPr>
          <p:cNvPr id="488" name="Google Shape;488;p34"/>
          <p:cNvSpPr txBox="1"/>
          <p:nvPr>
            <p:ph idx="4294967295" type="subTitle"/>
          </p:nvPr>
        </p:nvSpPr>
        <p:spPr>
          <a:xfrm>
            <a:off x="7110275" y="2178650"/>
            <a:ext cx="2033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</a:t>
            </a:r>
            <a:r>
              <a:rPr lang="en"/>
              <a:t>e chatbot va répondre à l'utilisateur </a:t>
            </a:r>
            <a:endParaRPr/>
          </a:p>
        </p:txBody>
      </p:sp>
      <p:sp>
        <p:nvSpPr>
          <p:cNvPr id="489" name="Google Shape;489;p34"/>
          <p:cNvSpPr txBox="1"/>
          <p:nvPr>
            <p:ph idx="4294967295" type="subTitle"/>
          </p:nvPr>
        </p:nvSpPr>
        <p:spPr>
          <a:xfrm>
            <a:off x="6655475" y="2975225"/>
            <a:ext cx="216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</a:t>
            </a:r>
            <a:r>
              <a:rPr lang="en"/>
              <a:t>ooléen qui sert à savoir si ce tag est pour les </a:t>
            </a:r>
            <a:r>
              <a:rPr lang="en"/>
              <a:t>étudiants</a:t>
            </a:r>
            <a:endParaRPr/>
          </a:p>
        </p:txBody>
      </p:sp>
      <p:sp>
        <p:nvSpPr>
          <p:cNvPr id="490" name="Google Shape;490;p34"/>
          <p:cNvSpPr txBox="1"/>
          <p:nvPr/>
        </p:nvSpPr>
        <p:spPr>
          <a:xfrm>
            <a:off x="4388675" y="382600"/>
            <a:ext cx="2478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Correspondent à des catégories uniques qui seront prédites par le modèle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34"/>
          <p:cNvSpPr txBox="1"/>
          <p:nvPr/>
        </p:nvSpPr>
        <p:spPr>
          <a:xfrm>
            <a:off x="7499600" y="494950"/>
            <a:ext cx="723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Tag</a:t>
            </a:r>
            <a:endParaRPr sz="18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6382900" y="1336800"/>
            <a:ext cx="1358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Questions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5676450" y="2294450"/>
            <a:ext cx="1115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Réponses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4755275" y="3089525"/>
            <a:ext cx="972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Etudiant</a:t>
            </a:r>
            <a:endParaRPr sz="18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495" name="Google Shape;495;p34"/>
          <p:cNvCxnSpPr>
            <a:stCxn id="482" idx="2"/>
            <a:endCxn id="490" idx="3"/>
          </p:cNvCxnSpPr>
          <p:nvPr/>
        </p:nvCxnSpPr>
        <p:spPr>
          <a:xfrm rot="10800000">
            <a:off x="6867500" y="700750"/>
            <a:ext cx="564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4"/>
          <p:cNvCxnSpPr>
            <a:stCxn id="487" idx="3"/>
          </p:cNvCxnSpPr>
          <p:nvPr/>
        </p:nvCxnSpPr>
        <p:spPr>
          <a:xfrm>
            <a:off x="6035850" y="1542600"/>
            <a:ext cx="594900" cy="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34"/>
          <p:cNvCxnSpPr/>
          <p:nvPr/>
        </p:nvCxnSpPr>
        <p:spPr>
          <a:xfrm>
            <a:off x="6655475" y="2495450"/>
            <a:ext cx="454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4"/>
          <p:cNvCxnSpPr>
            <a:stCxn id="489" idx="1"/>
            <a:endCxn id="485" idx="6"/>
          </p:cNvCxnSpPr>
          <p:nvPr/>
        </p:nvCxnSpPr>
        <p:spPr>
          <a:xfrm rot="10800000">
            <a:off x="5682575" y="32953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4"/>
          <p:cNvSpPr txBox="1"/>
          <p:nvPr>
            <p:ph idx="4294967295" type="subTitle"/>
          </p:nvPr>
        </p:nvSpPr>
        <p:spPr>
          <a:xfrm>
            <a:off x="688450" y="2384450"/>
            <a:ext cx="40212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Chaque item de la base de données contient plusieurs variables.</a:t>
            </a:r>
            <a:endParaRPr/>
          </a:p>
        </p:txBody>
      </p:sp>
      <p:sp>
        <p:nvSpPr>
          <p:cNvPr id="500" name="Google Shape;500;p34"/>
          <p:cNvSpPr/>
          <p:nvPr/>
        </p:nvSpPr>
        <p:spPr>
          <a:xfrm>
            <a:off x="3985425" y="3724475"/>
            <a:ext cx="859500" cy="858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4"/>
          <p:cNvSpPr txBox="1"/>
          <p:nvPr>
            <p:ph idx="4294967295" type="subTitle"/>
          </p:nvPr>
        </p:nvSpPr>
        <p:spPr>
          <a:xfrm>
            <a:off x="5624225" y="3887600"/>
            <a:ext cx="2116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</a:t>
            </a:r>
            <a:r>
              <a:rPr lang="en"/>
              <a:t>ooléen qui sert à savoir si ce tag est pour les partenaires</a:t>
            </a:r>
            <a:endParaRPr/>
          </a:p>
        </p:txBody>
      </p:sp>
      <p:sp>
        <p:nvSpPr>
          <p:cNvPr id="502" name="Google Shape;502;p34"/>
          <p:cNvSpPr txBox="1"/>
          <p:nvPr/>
        </p:nvSpPr>
        <p:spPr>
          <a:xfrm>
            <a:off x="3736125" y="3947825"/>
            <a:ext cx="1358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Partenaire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03" name="Google Shape;503;p34"/>
          <p:cNvCxnSpPr/>
          <p:nvPr/>
        </p:nvCxnSpPr>
        <p:spPr>
          <a:xfrm rot="10800000">
            <a:off x="4796600" y="4152075"/>
            <a:ext cx="768300" cy="1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 txBox="1"/>
          <p:nvPr>
            <p:ph idx="2" type="title"/>
          </p:nvPr>
        </p:nvSpPr>
        <p:spPr>
          <a:xfrm>
            <a:off x="452950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:</a:t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8271564" y="1461766"/>
            <a:ext cx="36215" cy="48278"/>
          </a:xfrm>
          <a:custGeom>
            <a:rect b="b" l="l" r="r" t="t"/>
            <a:pathLst>
              <a:path extrusionOk="0" h="3348" w="2511">
                <a:moveTo>
                  <a:pt x="2510" y="0"/>
                </a:moveTo>
                <a:lnTo>
                  <a:pt x="2510" y="3347"/>
                </a:lnTo>
                <a:lnTo>
                  <a:pt x="0" y="3283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5"/>
          <p:cNvSpPr/>
          <p:nvPr/>
        </p:nvSpPr>
        <p:spPr>
          <a:xfrm>
            <a:off x="8308687" y="1451556"/>
            <a:ext cx="14" cy="49201"/>
          </a:xfrm>
          <a:custGeom>
            <a:rect b="b" l="l" r="r" t="t"/>
            <a:pathLst>
              <a:path extrusionOk="0" h="3412" w="1">
                <a:moveTo>
                  <a:pt x="0" y="0"/>
                </a:moveTo>
                <a:lnTo>
                  <a:pt x="0" y="3283"/>
                </a:lnTo>
                <a:lnTo>
                  <a:pt x="0" y="3411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5"/>
          <p:cNvSpPr/>
          <p:nvPr/>
        </p:nvSpPr>
        <p:spPr>
          <a:xfrm>
            <a:off x="8307764" y="1453417"/>
            <a:ext cx="937" cy="56627"/>
          </a:xfrm>
          <a:custGeom>
            <a:rect b="b" l="l" r="r" t="t"/>
            <a:pathLst>
              <a:path extrusionOk="0" h="3927" w="65">
                <a:moveTo>
                  <a:pt x="64" y="0"/>
                </a:moveTo>
                <a:lnTo>
                  <a:pt x="64" y="3282"/>
                </a:lnTo>
                <a:cubicBezTo>
                  <a:pt x="64" y="3476"/>
                  <a:pt x="64" y="3669"/>
                  <a:pt x="0" y="3926"/>
                </a:cubicBezTo>
                <a:lnTo>
                  <a:pt x="0" y="579"/>
                </a:lnTo>
                <a:cubicBezTo>
                  <a:pt x="64" y="386"/>
                  <a:pt x="64" y="193"/>
                  <a:pt x="64" y="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5"/>
          <p:cNvSpPr/>
          <p:nvPr/>
        </p:nvSpPr>
        <p:spPr>
          <a:xfrm>
            <a:off x="3259625" y="648900"/>
            <a:ext cx="5441100" cy="336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775" y="814388"/>
            <a:ext cx="56388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"/>
          <p:cNvSpPr txBox="1"/>
          <p:nvPr>
            <p:ph idx="2" type="title"/>
          </p:nvPr>
        </p:nvSpPr>
        <p:spPr>
          <a:xfrm>
            <a:off x="713225" y="1207000"/>
            <a:ext cx="32568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L’API</a:t>
            </a:r>
            <a:endParaRPr/>
          </a:p>
        </p:txBody>
      </p:sp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713225" y="2206775"/>
            <a:ext cx="40212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Le choix s’est porté sur FastAPI afin d'obtenir une API REST accessible à distance avec l'IP de la VM.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825" y="632100"/>
            <a:ext cx="3513524" cy="35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313" y="3164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37"/>
          <p:cNvCxnSpPr/>
          <p:nvPr/>
        </p:nvCxnSpPr>
        <p:spPr>
          <a:xfrm flipH="1">
            <a:off x="3014825" y="-27750"/>
            <a:ext cx="5207100" cy="519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7"/>
          <p:cNvSpPr/>
          <p:nvPr/>
        </p:nvSpPr>
        <p:spPr>
          <a:xfrm>
            <a:off x="6881563" y="575950"/>
            <a:ext cx="859500" cy="8583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7"/>
          <p:cNvSpPr/>
          <p:nvPr/>
        </p:nvSpPr>
        <p:spPr>
          <a:xfrm>
            <a:off x="5698163" y="1694288"/>
            <a:ext cx="859500" cy="8583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7"/>
          <p:cNvSpPr/>
          <p:nvPr/>
        </p:nvSpPr>
        <p:spPr>
          <a:xfrm>
            <a:off x="4525650" y="2812650"/>
            <a:ext cx="859500" cy="8583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7"/>
          <p:cNvSpPr/>
          <p:nvPr/>
        </p:nvSpPr>
        <p:spPr>
          <a:xfrm>
            <a:off x="3444425" y="3922250"/>
            <a:ext cx="859500" cy="858300"/>
          </a:xfrm>
          <a:prstGeom prst="ellipse">
            <a:avLst/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7"/>
          <p:cNvSpPr txBox="1"/>
          <p:nvPr>
            <p:ph type="title"/>
          </p:nvPr>
        </p:nvSpPr>
        <p:spPr>
          <a:xfrm>
            <a:off x="688450" y="1015509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Endpoints</a:t>
            </a:r>
            <a:endParaRPr/>
          </a:p>
        </p:txBody>
      </p:sp>
      <p:sp>
        <p:nvSpPr>
          <p:cNvPr id="532" name="Google Shape;532;p37"/>
          <p:cNvSpPr txBox="1"/>
          <p:nvPr>
            <p:ph idx="4294967295" type="subTitle"/>
          </p:nvPr>
        </p:nvSpPr>
        <p:spPr>
          <a:xfrm>
            <a:off x="6806975" y="1747850"/>
            <a:ext cx="216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Permet d'obtenir l'ensemble des données d'apprentissage avec les phrases et les tags</a:t>
            </a:r>
            <a:endParaRPr/>
          </a:p>
        </p:txBody>
      </p:sp>
      <p:sp>
        <p:nvSpPr>
          <p:cNvPr id="533" name="Google Shape;533;p37"/>
          <p:cNvSpPr txBox="1"/>
          <p:nvPr>
            <p:ph idx="4294967295" type="subTitle"/>
          </p:nvPr>
        </p:nvSpPr>
        <p:spPr>
          <a:xfrm>
            <a:off x="2037150" y="2921700"/>
            <a:ext cx="2033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r>
              <a:rPr lang="en"/>
              <a:t>ermet d'ajouter une question à la base pour un tag donné</a:t>
            </a:r>
            <a:endParaRPr/>
          </a:p>
        </p:txBody>
      </p:sp>
      <p:sp>
        <p:nvSpPr>
          <p:cNvPr id="534" name="Google Shape;534;p37"/>
          <p:cNvSpPr txBox="1"/>
          <p:nvPr>
            <p:ph idx="4294967295" type="subTitle"/>
          </p:nvPr>
        </p:nvSpPr>
        <p:spPr>
          <a:xfrm>
            <a:off x="5276875" y="3922250"/>
            <a:ext cx="36990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Permet, à partir d'une phrase en entrée de sortir une réponse prédite par le modèle et appelée depuis la base de données</a:t>
            </a:r>
            <a:endParaRPr/>
          </a:p>
        </p:txBody>
      </p:sp>
      <p:sp>
        <p:nvSpPr>
          <p:cNvPr id="535" name="Google Shape;535;p37"/>
          <p:cNvSpPr txBox="1"/>
          <p:nvPr/>
        </p:nvSpPr>
        <p:spPr>
          <a:xfrm>
            <a:off x="3838438" y="686950"/>
            <a:ext cx="2478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Correspondent à des catégories uniques qui seront prédites par le modèle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37"/>
          <p:cNvSpPr txBox="1"/>
          <p:nvPr/>
        </p:nvSpPr>
        <p:spPr>
          <a:xfrm>
            <a:off x="6710125" y="799300"/>
            <a:ext cx="1202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/reponses</a:t>
            </a:r>
            <a:endParaRPr sz="15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7" name="Google Shape;537;p37"/>
          <p:cNvSpPr txBox="1"/>
          <p:nvPr/>
        </p:nvSpPr>
        <p:spPr>
          <a:xfrm>
            <a:off x="5448863" y="1917638"/>
            <a:ext cx="1358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/q</a:t>
            </a: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uestions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4406125" y="2925000"/>
            <a:ext cx="11154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/add_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question</a:t>
            </a:r>
            <a:endParaRPr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3376638" y="4145600"/>
            <a:ext cx="972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/predict</a:t>
            </a:r>
            <a:endParaRPr sz="1800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40" name="Google Shape;540;p37"/>
          <p:cNvCxnSpPr>
            <a:stCxn id="527" idx="2"/>
            <a:endCxn id="535" idx="3"/>
          </p:cNvCxnSpPr>
          <p:nvPr/>
        </p:nvCxnSpPr>
        <p:spPr>
          <a:xfrm rot="10800000">
            <a:off x="6317263" y="1005100"/>
            <a:ext cx="564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7"/>
          <p:cNvCxnSpPr>
            <a:endCxn id="532" idx="1"/>
          </p:cNvCxnSpPr>
          <p:nvPr/>
        </p:nvCxnSpPr>
        <p:spPr>
          <a:xfrm>
            <a:off x="6531575" y="2067050"/>
            <a:ext cx="275400" cy="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7"/>
          <p:cNvCxnSpPr/>
          <p:nvPr/>
        </p:nvCxnSpPr>
        <p:spPr>
          <a:xfrm>
            <a:off x="4070850" y="3241800"/>
            <a:ext cx="454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7"/>
          <p:cNvCxnSpPr>
            <a:stCxn id="534" idx="1"/>
            <a:endCxn id="530" idx="6"/>
          </p:cNvCxnSpPr>
          <p:nvPr/>
        </p:nvCxnSpPr>
        <p:spPr>
          <a:xfrm rot="10800000">
            <a:off x="4303975" y="4351400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 txBox="1"/>
          <p:nvPr>
            <p:ph idx="2" type="title"/>
          </p:nvPr>
        </p:nvSpPr>
        <p:spPr>
          <a:xfrm>
            <a:off x="452950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:</a:t>
            </a:r>
            <a:endParaRPr/>
          </a:p>
        </p:txBody>
      </p:sp>
      <p:sp>
        <p:nvSpPr>
          <p:cNvPr id="549" name="Google Shape;549;p38"/>
          <p:cNvSpPr/>
          <p:nvPr/>
        </p:nvSpPr>
        <p:spPr>
          <a:xfrm>
            <a:off x="8271564" y="1461766"/>
            <a:ext cx="36215" cy="48278"/>
          </a:xfrm>
          <a:custGeom>
            <a:rect b="b" l="l" r="r" t="t"/>
            <a:pathLst>
              <a:path extrusionOk="0" h="3348" w="2511">
                <a:moveTo>
                  <a:pt x="2510" y="0"/>
                </a:moveTo>
                <a:lnTo>
                  <a:pt x="2510" y="3347"/>
                </a:lnTo>
                <a:lnTo>
                  <a:pt x="0" y="3283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"/>
          <p:cNvSpPr/>
          <p:nvPr/>
        </p:nvSpPr>
        <p:spPr>
          <a:xfrm>
            <a:off x="8308687" y="1451556"/>
            <a:ext cx="14" cy="49201"/>
          </a:xfrm>
          <a:custGeom>
            <a:rect b="b" l="l" r="r" t="t"/>
            <a:pathLst>
              <a:path extrusionOk="0" h="3412" w="1">
                <a:moveTo>
                  <a:pt x="0" y="0"/>
                </a:moveTo>
                <a:lnTo>
                  <a:pt x="0" y="3283"/>
                </a:lnTo>
                <a:lnTo>
                  <a:pt x="0" y="3411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8"/>
          <p:cNvSpPr/>
          <p:nvPr/>
        </p:nvSpPr>
        <p:spPr>
          <a:xfrm>
            <a:off x="8307764" y="1453417"/>
            <a:ext cx="937" cy="56627"/>
          </a:xfrm>
          <a:custGeom>
            <a:rect b="b" l="l" r="r" t="t"/>
            <a:pathLst>
              <a:path extrusionOk="0" h="3927" w="65">
                <a:moveTo>
                  <a:pt x="64" y="0"/>
                </a:moveTo>
                <a:lnTo>
                  <a:pt x="64" y="3282"/>
                </a:lnTo>
                <a:cubicBezTo>
                  <a:pt x="64" y="3476"/>
                  <a:pt x="64" y="3669"/>
                  <a:pt x="0" y="3926"/>
                </a:cubicBezTo>
                <a:lnTo>
                  <a:pt x="0" y="579"/>
                </a:lnTo>
                <a:cubicBezTo>
                  <a:pt x="64" y="386"/>
                  <a:pt x="64" y="193"/>
                  <a:pt x="64" y="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8"/>
          <p:cNvSpPr/>
          <p:nvPr/>
        </p:nvSpPr>
        <p:spPr>
          <a:xfrm>
            <a:off x="3247250" y="840775"/>
            <a:ext cx="5441100" cy="32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807" y="985375"/>
            <a:ext cx="5441100" cy="317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 txBox="1"/>
          <p:nvPr>
            <p:ph idx="3" type="subTitle"/>
          </p:nvPr>
        </p:nvSpPr>
        <p:spPr>
          <a:xfrm>
            <a:off x="713225" y="2295150"/>
            <a:ext cx="31290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Traitement de la donnée</a:t>
            </a:r>
            <a:endParaRPr/>
          </a:p>
        </p:txBody>
      </p:sp>
      <p:sp>
        <p:nvSpPr>
          <p:cNvPr id="559" name="Google Shape;559;p39"/>
          <p:cNvSpPr txBox="1"/>
          <p:nvPr>
            <p:ph idx="4" type="subTitle"/>
          </p:nvPr>
        </p:nvSpPr>
        <p:spPr>
          <a:xfrm>
            <a:off x="713225" y="3602736"/>
            <a:ext cx="2039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Entraîner</a:t>
            </a:r>
            <a:r>
              <a:rPr lang="en"/>
              <a:t> le modèle</a:t>
            </a:r>
            <a:endParaRPr/>
          </a:p>
        </p:txBody>
      </p:sp>
      <p:sp>
        <p:nvSpPr>
          <p:cNvPr id="560" name="Google Shape;560;p39"/>
          <p:cNvSpPr txBox="1"/>
          <p:nvPr>
            <p:ph idx="1" type="subTitle"/>
          </p:nvPr>
        </p:nvSpPr>
        <p:spPr>
          <a:xfrm>
            <a:off x="713225" y="2537025"/>
            <a:ext cx="38511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Supprimer les ponctuations.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Tokenizer = mots en vecteurs.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La fonction </a:t>
            </a:r>
            <a:r>
              <a:rPr i="1" lang="en"/>
              <a:t>pad_sequences</a:t>
            </a:r>
            <a:r>
              <a:rPr lang="en"/>
              <a:t> = transformer les mots en matrices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9"/>
          <p:cNvSpPr txBox="1"/>
          <p:nvPr>
            <p:ph idx="2" type="subTitle"/>
          </p:nvPr>
        </p:nvSpPr>
        <p:spPr>
          <a:xfrm>
            <a:off x="713225" y="3849625"/>
            <a:ext cx="43311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éseau de neurones récurrent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fonction LSTM permet la mémoire à court et long terme, et conserver ou supprimer des informations.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9"/>
          <p:cNvSpPr txBox="1"/>
          <p:nvPr>
            <p:ph type="title"/>
          </p:nvPr>
        </p:nvSpPr>
        <p:spPr>
          <a:xfrm>
            <a:off x="713225" y="1287400"/>
            <a:ext cx="56202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du Modèle</a:t>
            </a:r>
            <a:endParaRPr/>
          </a:p>
        </p:txBody>
      </p:sp>
      <p:grpSp>
        <p:nvGrpSpPr>
          <p:cNvPr id="563" name="Google Shape;563;p39"/>
          <p:cNvGrpSpPr/>
          <p:nvPr/>
        </p:nvGrpSpPr>
        <p:grpSpPr>
          <a:xfrm>
            <a:off x="5044316" y="715431"/>
            <a:ext cx="3851091" cy="4207364"/>
            <a:chOff x="1775550" y="-490962"/>
            <a:chExt cx="5263930" cy="5750908"/>
          </a:xfrm>
        </p:grpSpPr>
        <p:sp>
          <p:nvSpPr>
            <p:cNvPr id="564" name="Google Shape;564;p39"/>
            <p:cNvSpPr/>
            <p:nvPr/>
          </p:nvSpPr>
          <p:spPr>
            <a:xfrm>
              <a:off x="4165553" y="-80737"/>
              <a:ext cx="275025" cy="1561925"/>
            </a:xfrm>
            <a:custGeom>
              <a:rect b="b" l="l" r="r" t="t"/>
              <a:pathLst>
                <a:path extrusionOk="0" h="62477" w="11001">
                  <a:moveTo>
                    <a:pt x="0" y="0"/>
                  </a:moveTo>
                  <a:lnTo>
                    <a:pt x="7233" y="62476"/>
                  </a:lnTo>
                  <a:lnTo>
                    <a:pt x="11001" y="60531"/>
                  </a:lnTo>
                  <a:lnTo>
                    <a:pt x="11001" y="5591"/>
                  </a:lnTo>
                  <a:lnTo>
                    <a:pt x="206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109328" y="-490962"/>
              <a:ext cx="436075" cy="559125"/>
            </a:xfrm>
            <a:custGeom>
              <a:rect b="b" l="l" r="r" t="t"/>
              <a:pathLst>
                <a:path extrusionOk="0" h="22365" w="17443">
                  <a:moveTo>
                    <a:pt x="6625" y="0"/>
                  </a:moveTo>
                  <a:lnTo>
                    <a:pt x="2857" y="2006"/>
                  </a:lnTo>
                  <a:lnTo>
                    <a:pt x="1" y="9724"/>
                  </a:lnTo>
                  <a:lnTo>
                    <a:pt x="2249" y="16409"/>
                  </a:lnTo>
                  <a:lnTo>
                    <a:pt x="4316" y="16470"/>
                  </a:lnTo>
                  <a:lnTo>
                    <a:pt x="13250" y="22000"/>
                  </a:lnTo>
                  <a:lnTo>
                    <a:pt x="13250" y="21879"/>
                  </a:lnTo>
                  <a:lnTo>
                    <a:pt x="13675" y="22365"/>
                  </a:lnTo>
                  <a:lnTo>
                    <a:pt x="17443" y="20359"/>
                  </a:lnTo>
                  <a:lnTo>
                    <a:pt x="6625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3910303" y="-440837"/>
              <a:ext cx="540900" cy="1922025"/>
            </a:xfrm>
            <a:custGeom>
              <a:rect b="b" l="l" r="r" t="t"/>
              <a:pathLst>
                <a:path extrusionOk="0" h="76881" w="21636">
                  <a:moveTo>
                    <a:pt x="10818" y="1"/>
                  </a:moveTo>
                  <a:lnTo>
                    <a:pt x="0" y="7111"/>
                  </a:lnTo>
                  <a:lnTo>
                    <a:pt x="4194" y="9664"/>
                  </a:lnTo>
                  <a:lnTo>
                    <a:pt x="4194" y="68797"/>
                  </a:lnTo>
                  <a:lnTo>
                    <a:pt x="17443" y="76880"/>
                  </a:lnTo>
                  <a:lnTo>
                    <a:pt x="17443" y="17807"/>
                  </a:lnTo>
                  <a:lnTo>
                    <a:pt x="21636" y="20360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644153" y="651588"/>
              <a:ext cx="275025" cy="1084850"/>
            </a:xfrm>
            <a:custGeom>
              <a:rect b="b" l="l" r="r" t="t"/>
              <a:pathLst>
                <a:path extrusionOk="0" h="43394" w="11001">
                  <a:moveTo>
                    <a:pt x="0" y="0"/>
                  </a:moveTo>
                  <a:lnTo>
                    <a:pt x="7232" y="43393"/>
                  </a:lnTo>
                  <a:lnTo>
                    <a:pt x="11000" y="41448"/>
                  </a:lnTo>
                  <a:lnTo>
                    <a:pt x="11000" y="5592"/>
                  </a:lnTo>
                  <a:lnTo>
                    <a:pt x="206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587928" y="241363"/>
              <a:ext cx="436075" cy="559150"/>
            </a:xfrm>
            <a:custGeom>
              <a:rect b="b" l="l" r="r" t="t"/>
              <a:pathLst>
                <a:path extrusionOk="0" h="22366" w="17443">
                  <a:moveTo>
                    <a:pt x="6625" y="0"/>
                  </a:moveTo>
                  <a:lnTo>
                    <a:pt x="2857" y="2006"/>
                  </a:lnTo>
                  <a:lnTo>
                    <a:pt x="1" y="9724"/>
                  </a:lnTo>
                  <a:lnTo>
                    <a:pt x="2249" y="16409"/>
                  </a:lnTo>
                  <a:lnTo>
                    <a:pt x="4316" y="16470"/>
                  </a:lnTo>
                  <a:lnTo>
                    <a:pt x="13249" y="22001"/>
                  </a:lnTo>
                  <a:lnTo>
                    <a:pt x="13249" y="21879"/>
                  </a:lnTo>
                  <a:lnTo>
                    <a:pt x="13675" y="22365"/>
                  </a:lnTo>
                  <a:lnTo>
                    <a:pt x="17443" y="20420"/>
                  </a:lnTo>
                  <a:lnTo>
                    <a:pt x="66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388903" y="291488"/>
              <a:ext cx="540900" cy="1444950"/>
            </a:xfrm>
            <a:custGeom>
              <a:rect b="b" l="l" r="r" t="t"/>
              <a:pathLst>
                <a:path extrusionOk="0" h="57798" w="21636">
                  <a:moveTo>
                    <a:pt x="21636" y="20360"/>
                  </a:moveTo>
                  <a:lnTo>
                    <a:pt x="21636" y="20360"/>
                  </a:lnTo>
                  <a:lnTo>
                    <a:pt x="21636" y="20360"/>
                  </a:lnTo>
                  <a:close/>
                  <a:moveTo>
                    <a:pt x="10818" y="1"/>
                  </a:moveTo>
                  <a:lnTo>
                    <a:pt x="0" y="7111"/>
                  </a:lnTo>
                  <a:lnTo>
                    <a:pt x="4194" y="9725"/>
                  </a:lnTo>
                  <a:lnTo>
                    <a:pt x="4194" y="49714"/>
                  </a:lnTo>
                  <a:lnTo>
                    <a:pt x="17442" y="57797"/>
                  </a:lnTo>
                  <a:lnTo>
                    <a:pt x="17442" y="17808"/>
                  </a:lnTo>
                  <a:lnTo>
                    <a:pt x="21636" y="20360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5110578" y="1321613"/>
              <a:ext cx="275050" cy="703500"/>
            </a:xfrm>
            <a:custGeom>
              <a:rect b="b" l="l" r="r" t="t"/>
              <a:pathLst>
                <a:path extrusionOk="0" h="28140" w="11002">
                  <a:moveTo>
                    <a:pt x="1" y="1"/>
                  </a:moveTo>
                  <a:lnTo>
                    <a:pt x="7233" y="28139"/>
                  </a:lnTo>
                  <a:lnTo>
                    <a:pt x="11001" y="26134"/>
                  </a:lnTo>
                  <a:lnTo>
                    <a:pt x="11001" y="5592"/>
                  </a:lnTo>
                  <a:lnTo>
                    <a:pt x="2067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5054378" y="911388"/>
              <a:ext cx="436075" cy="559150"/>
            </a:xfrm>
            <a:custGeom>
              <a:rect b="b" l="l" r="r" t="t"/>
              <a:pathLst>
                <a:path extrusionOk="0" h="22366" w="17443">
                  <a:moveTo>
                    <a:pt x="6625" y="1"/>
                  </a:moveTo>
                  <a:lnTo>
                    <a:pt x="2857" y="2006"/>
                  </a:lnTo>
                  <a:lnTo>
                    <a:pt x="0" y="9725"/>
                  </a:lnTo>
                  <a:lnTo>
                    <a:pt x="2249" y="16410"/>
                  </a:lnTo>
                  <a:lnTo>
                    <a:pt x="4315" y="16471"/>
                  </a:lnTo>
                  <a:lnTo>
                    <a:pt x="13249" y="22001"/>
                  </a:lnTo>
                  <a:lnTo>
                    <a:pt x="13249" y="21880"/>
                  </a:lnTo>
                  <a:lnTo>
                    <a:pt x="13675" y="22366"/>
                  </a:lnTo>
                  <a:lnTo>
                    <a:pt x="17443" y="20421"/>
                  </a:lnTo>
                  <a:lnTo>
                    <a:pt x="6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855328" y="961538"/>
              <a:ext cx="540925" cy="1063575"/>
            </a:xfrm>
            <a:custGeom>
              <a:rect b="b" l="l" r="r" t="t"/>
              <a:pathLst>
                <a:path extrusionOk="0" h="42543" w="21637">
                  <a:moveTo>
                    <a:pt x="10819" y="0"/>
                  </a:moveTo>
                  <a:lnTo>
                    <a:pt x="1" y="7111"/>
                  </a:lnTo>
                  <a:lnTo>
                    <a:pt x="4194" y="9724"/>
                  </a:lnTo>
                  <a:lnTo>
                    <a:pt x="4194" y="34459"/>
                  </a:lnTo>
                  <a:lnTo>
                    <a:pt x="17443" y="42542"/>
                  </a:lnTo>
                  <a:lnTo>
                    <a:pt x="17443" y="17807"/>
                  </a:lnTo>
                  <a:lnTo>
                    <a:pt x="21637" y="20360"/>
                  </a:lnTo>
                  <a:lnTo>
                    <a:pt x="10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1783150" y="1860400"/>
              <a:ext cx="4488200" cy="2864400"/>
            </a:xfrm>
            <a:custGeom>
              <a:rect b="b" l="l" r="r" t="t"/>
              <a:pathLst>
                <a:path extrusionOk="0" h="114576" w="179528">
                  <a:moveTo>
                    <a:pt x="110458" y="1"/>
                  </a:moveTo>
                  <a:cubicBezTo>
                    <a:pt x="109166" y="1"/>
                    <a:pt x="107875" y="350"/>
                    <a:pt x="106720" y="1049"/>
                  </a:cubicBezTo>
                  <a:lnTo>
                    <a:pt x="851" y="65166"/>
                  </a:lnTo>
                  <a:cubicBezTo>
                    <a:pt x="305" y="65470"/>
                    <a:pt x="1" y="66017"/>
                    <a:pt x="1" y="66686"/>
                  </a:cubicBezTo>
                  <a:lnTo>
                    <a:pt x="1" y="73006"/>
                  </a:lnTo>
                  <a:cubicBezTo>
                    <a:pt x="61" y="73614"/>
                    <a:pt x="365" y="74100"/>
                    <a:pt x="851" y="74404"/>
                  </a:cubicBezTo>
                  <a:lnTo>
                    <a:pt x="65698" y="113664"/>
                  </a:lnTo>
                  <a:cubicBezTo>
                    <a:pt x="66731" y="114272"/>
                    <a:pt x="67885" y="114576"/>
                    <a:pt x="69033" y="114576"/>
                  </a:cubicBezTo>
                  <a:cubicBezTo>
                    <a:pt x="70180" y="114576"/>
                    <a:pt x="71319" y="114272"/>
                    <a:pt x="72322" y="113664"/>
                  </a:cubicBezTo>
                  <a:lnTo>
                    <a:pt x="178677" y="49304"/>
                  </a:lnTo>
                  <a:cubicBezTo>
                    <a:pt x="179224" y="49000"/>
                    <a:pt x="179528" y="48392"/>
                    <a:pt x="179528" y="47785"/>
                  </a:cubicBezTo>
                  <a:lnTo>
                    <a:pt x="179528" y="41586"/>
                  </a:lnTo>
                  <a:cubicBezTo>
                    <a:pt x="179528" y="40978"/>
                    <a:pt x="179163" y="40370"/>
                    <a:pt x="178616" y="40066"/>
                  </a:cubicBezTo>
                  <a:lnTo>
                    <a:pt x="114195" y="1049"/>
                  </a:lnTo>
                  <a:cubicBezTo>
                    <a:pt x="113041" y="350"/>
                    <a:pt x="111749" y="1"/>
                    <a:pt x="110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1775550" y="1860400"/>
              <a:ext cx="4501875" cy="2709425"/>
            </a:xfrm>
            <a:custGeom>
              <a:rect b="b" l="l" r="r" t="t"/>
              <a:pathLst>
                <a:path extrusionOk="0" h="108377" w="180075">
                  <a:moveTo>
                    <a:pt x="110823" y="1"/>
                  </a:moveTo>
                  <a:cubicBezTo>
                    <a:pt x="109531" y="1"/>
                    <a:pt x="108240" y="350"/>
                    <a:pt x="107085" y="1049"/>
                  </a:cubicBezTo>
                  <a:lnTo>
                    <a:pt x="1155" y="65166"/>
                  </a:lnTo>
                  <a:cubicBezTo>
                    <a:pt x="1" y="65835"/>
                    <a:pt x="1" y="67536"/>
                    <a:pt x="1155" y="68266"/>
                  </a:cubicBezTo>
                  <a:lnTo>
                    <a:pt x="66002" y="107465"/>
                  </a:lnTo>
                  <a:cubicBezTo>
                    <a:pt x="67004" y="108073"/>
                    <a:pt x="68144" y="108377"/>
                    <a:pt x="69283" y="108377"/>
                  </a:cubicBezTo>
                  <a:cubicBezTo>
                    <a:pt x="70423" y="108377"/>
                    <a:pt x="71562" y="108073"/>
                    <a:pt x="72565" y="107465"/>
                  </a:cubicBezTo>
                  <a:lnTo>
                    <a:pt x="178920" y="43105"/>
                  </a:lnTo>
                  <a:cubicBezTo>
                    <a:pt x="180075" y="42376"/>
                    <a:pt x="180075" y="40796"/>
                    <a:pt x="178920" y="40066"/>
                  </a:cubicBezTo>
                  <a:lnTo>
                    <a:pt x="114560" y="1049"/>
                  </a:lnTo>
                  <a:cubicBezTo>
                    <a:pt x="113406" y="350"/>
                    <a:pt x="112114" y="1"/>
                    <a:pt x="1108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217700" y="1986900"/>
              <a:ext cx="3836400" cy="2323125"/>
            </a:xfrm>
            <a:custGeom>
              <a:rect b="b" l="l" r="r" t="t"/>
              <a:pathLst>
                <a:path extrusionOk="0" h="92925" w="153456">
                  <a:moveTo>
                    <a:pt x="59437" y="91830"/>
                  </a:moveTo>
                  <a:lnTo>
                    <a:pt x="1033" y="56460"/>
                  </a:lnTo>
                  <a:cubicBezTo>
                    <a:pt x="0" y="55852"/>
                    <a:pt x="0" y="54333"/>
                    <a:pt x="1033" y="53664"/>
                  </a:cubicBezTo>
                  <a:lnTo>
                    <a:pt x="87637" y="1277"/>
                  </a:lnTo>
                  <a:cubicBezTo>
                    <a:pt x="89703" y="0"/>
                    <a:pt x="92316" y="0"/>
                    <a:pt x="94383" y="1277"/>
                  </a:cubicBezTo>
                  <a:lnTo>
                    <a:pt x="152422" y="36404"/>
                  </a:lnTo>
                  <a:cubicBezTo>
                    <a:pt x="153455" y="37012"/>
                    <a:pt x="153455" y="38531"/>
                    <a:pt x="152422" y="39139"/>
                  </a:cubicBezTo>
                  <a:lnTo>
                    <a:pt x="65393" y="91830"/>
                  </a:lnTo>
                  <a:cubicBezTo>
                    <a:pt x="63570" y="92924"/>
                    <a:pt x="61261" y="92924"/>
                    <a:pt x="59437" y="91830"/>
                  </a:cubicBezTo>
                  <a:close/>
                </a:path>
              </a:pathLst>
            </a:custGeom>
            <a:solidFill>
              <a:srgbClr val="00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2220725" y="1994875"/>
              <a:ext cx="3831850" cy="2308300"/>
            </a:xfrm>
            <a:custGeom>
              <a:rect b="b" l="l" r="r" t="t"/>
              <a:pathLst>
                <a:path extrusionOk="0" h="92332" w="153274">
                  <a:moveTo>
                    <a:pt x="90889" y="0"/>
                  </a:moveTo>
                  <a:cubicBezTo>
                    <a:pt x="89719" y="0"/>
                    <a:pt x="88549" y="319"/>
                    <a:pt x="87516" y="958"/>
                  </a:cubicBezTo>
                  <a:lnTo>
                    <a:pt x="912" y="53345"/>
                  </a:lnTo>
                  <a:cubicBezTo>
                    <a:pt x="244" y="53770"/>
                    <a:pt x="1" y="54561"/>
                    <a:pt x="244" y="55290"/>
                  </a:cubicBezTo>
                  <a:cubicBezTo>
                    <a:pt x="365" y="55654"/>
                    <a:pt x="608" y="55958"/>
                    <a:pt x="912" y="56141"/>
                  </a:cubicBezTo>
                  <a:lnTo>
                    <a:pt x="59316" y="91511"/>
                  </a:lnTo>
                  <a:cubicBezTo>
                    <a:pt x="60228" y="92058"/>
                    <a:pt x="61261" y="92332"/>
                    <a:pt x="62294" y="92332"/>
                  </a:cubicBezTo>
                  <a:cubicBezTo>
                    <a:pt x="63327" y="92332"/>
                    <a:pt x="64361" y="92058"/>
                    <a:pt x="65272" y="91511"/>
                  </a:cubicBezTo>
                  <a:lnTo>
                    <a:pt x="152301" y="38820"/>
                  </a:lnTo>
                  <a:cubicBezTo>
                    <a:pt x="152605" y="38638"/>
                    <a:pt x="152848" y="38334"/>
                    <a:pt x="152969" y="38030"/>
                  </a:cubicBezTo>
                  <a:cubicBezTo>
                    <a:pt x="153273" y="37301"/>
                    <a:pt x="152969" y="36450"/>
                    <a:pt x="152301" y="36085"/>
                  </a:cubicBezTo>
                  <a:lnTo>
                    <a:pt x="94262" y="958"/>
                  </a:lnTo>
                  <a:cubicBezTo>
                    <a:pt x="93228" y="319"/>
                    <a:pt x="92058" y="0"/>
                    <a:pt x="90889" y="0"/>
                  </a:cubicBezTo>
                  <a:close/>
                </a:path>
              </a:pathLst>
            </a:custGeom>
            <a:solidFill>
              <a:srgbClr val="87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222250" y="2022800"/>
              <a:ext cx="3822725" cy="2280375"/>
            </a:xfrm>
            <a:custGeom>
              <a:rect b="b" l="l" r="r" t="t"/>
              <a:pathLst>
                <a:path extrusionOk="0" h="91215" w="152909">
                  <a:moveTo>
                    <a:pt x="90891" y="0"/>
                  </a:moveTo>
                  <a:cubicBezTo>
                    <a:pt x="90032" y="0"/>
                    <a:pt x="89171" y="172"/>
                    <a:pt x="88366" y="509"/>
                  </a:cubicBezTo>
                  <a:cubicBezTo>
                    <a:pt x="88062" y="631"/>
                    <a:pt x="87758" y="752"/>
                    <a:pt x="87515" y="934"/>
                  </a:cubicBezTo>
                  <a:lnTo>
                    <a:pt x="84112" y="3001"/>
                  </a:lnTo>
                  <a:lnTo>
                    <a:pt x="75604" y="8167"/>
                  </a:lnTo>
                  <a:lnTo>
                    <a:pt x="912" y="53322"/>
                  </a:lnTo>
                  <a:cubicBezTo>
                    <a:pt x="0" y="53504"/>
                    <a:pt x="0" y="54841"/>
                    <a:pt x="912" y="55024"/>
                  </a:cubicBezTo>
                  <a:lnTo>
                    <a:pt x="43940" y="81096"/>
                  </a:lnTo>
                  <a:lnTo>
                    <a:pt x="48924" y="84135"/>
                  </a:lnTo>
                  <a:lnTo>
                    <a:pt x="51415" y="85654"/>
                  </a:lnTo>
                  <a:lnTo>
                    <a:pt x="59316" y="90394"/>
                  </a:lnTo>
                  <a:cubicBezTo>
                    <a:pt x="60228" y="90941"/>
                    <a:pt x="61246" y="91215"/>
                    <a:pt x="62271" y="91215"/>
                  </a:cubicBezTo>
                  <a:cubicBezTo>
                    <a:pt x="63297" y="91215"/>
                    <a:pt x="64330" y="90941"/>
                    <a:pt x="65272" y="90394"/>
                  </a:cubicBezTo>
                  <a:lnTo>
                    <a:pt x="66001" y="89908"/>
                  </a:lnTo>
                  <a:lnTo>
                    <a:pt x="152240" y="37703"/>
                  </a:lnTo>
                  <a:cubicBezTo>
                    <a:pt x="152544" y="37521"/>
                    <a:pt x="152787" y="37217"/>
                    <a:pt x="152908" y="36913"/>
                  </a:cubicBezTo>
                  <a:cubicBezTo>
                    <a:pt x="152787" y="36548"/>
                    <a:pt x="152605" y="36244"/>
                    <a:pt x="152301" y="36062"/>
                  </a:cubicBezTo>
                  <a:lnTo>
                    <a:pt x="102466" y="5918"/>
                  </a:lnTo>
                  <a:lnTo>
                    <a:pt x="94201" y="934"/>
                  </a:lnTo>
                  <a:cubicBezTo>
                    <a:pt x="93191" y="308"/>
                    <a:pt x="92042" y="0"/>
                    <a:pt x="90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559550" y="3814750"/>
              <a:ext cx="367700" cy="224750"/>
            </a:xfrm>
            <a:custGeom>
              <a:rect b="b" l="l" r="r" t="t"/>
              <a:pathLst>
                <a:path extrusionOk="0" h="8990" w="14708">
                  <a:moveTo>
                    <a:pt x="6537" y="1"/>
                  </a:moveTo>
                  <a:cubicBezTo>
                    <a:pt x="4775" y="1"/>
                    <a:pt x="3078" y="382"/>
                    <a:pt x="1824" y="1153"/>
                  </a:cubicBezTo>
                  <a:cubicBezTo>
                    <a:pt x="973" y="1639"/>
                    <a:pt x="365" y="2429"/>
                    <a:pt x="61" y="3340"/>
                  </a:cubicBezTo>
                  <a:lnTo>
                    <a:pt x="0" y="3280"/>
                  </a:lnTo>
                  <a:lnTo>
                    <a:pt x="0" y="4191"/>
                  </a:lnTo>
                  <a:cubicBezTo>
                    <a:pt x="61" y="5346"/>
                    <a:pt x="851" y="6561"/>
                    <a:pt x="2492" y="7534"/>
                  </a:cubicBezTo>
                  <a:cubicBezTo>
                    <a:pt x="4105" y="8501"/>
                    <a:pt x="6162" y="8990"/>
                    <a:pt x="8138" y="8990"/>
                  </a:cubicBezTo>
                  <a:cubicBezTo>
                    <a:pt x="9885" y="8990"/>
                    <a:pt x="11569" y="8608"/>
                    <a:pt x="12824" y="7838"/>
                  </a:cubicBezTo>
                  <a:cubicBezTo>
                    <a:pt x="13918" y="7291"/>
                    <a:pt x="14586" y="6197"/>
                    <a:pt x="14708" y="4981"/>
                  </a:cubicBezTo>
                  <a:lnTo>
                    <a:pt x="14708" y="4434"/>
                  </a:lnTo>
                  <a:lnTo>
                    <a:pt x="14647" y="4495"/>
                  </a:lnTo>
                  <a:cubicBezTo>
                    <a:pt x="14282" y="3158"/>
                    <a:pt x="13431" y="2064"/>
                    <a:pt x="12216" y="1456"/>
                  </a:cubicBezTo>
                  <a:cubicBezTo>
                    <a:pt x="10603" y="489"/>
                    <a:pt x="8529" y="1"/>
                    <a:pt x="6537" y="1"/>
                  </a:cubicBezTo>
                  <a:close/>
                </a:path>
              </a:pathLst>
            </a:custGeom>
            <a:solidFill>
              <a:srgbClr val="62A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538275" y="3801075"/>
              <a:ext cx="410250" cy="224000"/>
            </a:xfrm>
            <a:custGeom>
              <a:rect b="b" l="l" r="r" t="t"/>
              <a:pathLst>
                <a:path extrusionOk="0" h="8960" w="16410">
                  <a:moveTo>
                    <a:pt x="7388" y="1"/>
                  </a:moveTo>
                  <a:cubicBezTo>
                    <a:pt x="5626" y="1"/>
                    <a:pt x="3929" y="382"/>
                    <a:pt x="2675" y="1153"/>
                  </a:cubicBezTo>
                  <a:cubicBezTo>
                    <a:pt x="0" y="2854"/>
                    <a:pt x="304" y="5711"/>
                    <a:pt x="3343" y="7534"/>
                  </a:cubicBezTo>
                  <a:cubicBezTo>
                    <a:pt x="4955" y="8469"/>
                    <a:pt x="7013" y="8959"/>
                    <a:pt x="8997" y="8959"/>
                  </a:cubicBezTo>
                  <a:cubicBezTo>
                    <a:pt x="10753" y="8959"/>
                    <a:pt x="12452" y="8576"/>
                    <a:pt x="13735" y="7777"/>
                  </a:cubicBezTo>
                  <a:cubicBezTo>
                    <a:pt x="16409" y="6136"/>
                    <a:pt x="16106" y="3280"/>
                    <a:pt x="13067" y="1456"/>
                  </a:cubicBezTo>
                  <a:cubicBezTo>
                    <a:pt x="11454" y="489"/>
                    <a:pt x="9380" y="1"/>
                    <a:pt x="7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4331955" y="4488071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061" y="1"/>
                  </a:moveTo>
                  <a:lnTo>
                    <a:pt x="0" y="6747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4331955" y="4931721"/>
              <a:ext cx="542425" cy="328225"/>
            </a:xfrm>
            <a:custGeom>
              <a:rect b="b" l="l" r="r" t="t"/>
              <a:pathLst>
                <a:path extrusionOk="0" h="13129" w="21697">
                  <a:moveTo>
                    <a:pt x="11061" y="1"/>
                  </a:moveTo>
                  <a:lnTo>
                    <a:pt x="0" y="6747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596330" y="4649121"/>
              <a:ext cx="278050" cy="510525"/>
            </a:xfrm>
            <a:custGeom>
              <a:rect b="b" l="l" r="r" t="t"/>
              <a:pathLst>
                <a:path extrusionOk="0" h="20421" w="11122">
                  <a:moveTo>
                    <a:pt x="11122" y="1"/>
                  </a:moveTo>
                  <a:lnTo>
                    <a:pt x="0" y="6686"/>
                  </a:lnTo>
                  <a:lnTo>
                    <a:pt x="0" y="20421"/>
                  </a:lnTo>
                  <a:lnTo>
                    <a:pt x="11122" y="13675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331955" y="4656721"/>
              <a:ext cx="264400" cy="502925"/>
            </a:xfrm>
            <a:custGeom>
              <a:rect b="b" l="l" r="r" t="t"/>
              <a:pathLst>
                <a:path extrusionOk="0" h="20117" w="10576">
                  <a:moveTo>
                    <a:pt x="0" y="1"/>
                  </a:moveTo>
                  <a:lnTo>
                    <a:pt x="0" y="13675"/>
                  </a:lnTo>
                  <a:lnTo>
                    <a:pt x="10575" y="20117"/>
                  </a:lnTo>
                  <a:lnTo>
                    <a:pt x="10575" y="6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970080" y="3846896"/>
              <a:ext cx="542450" cy="328225"/>
            </a:xfrm>
            <a:custGeom>
              <a:rect b="b" l="l" r="r" t="t"/>
              <a:pathLst>
                <a:path extrusionOk="0" h="13129" w="21698">
                  <a:moveTo>
                    <a:pt x="11122" y="1"/>
                  </a:moveTo>
                  <a:lnTo>
                    <a:pt x="1" y="6686"/>
                  </a:lnTo>
                  <a:lnTo>
                    <a:pt x="10636" y="13128"/>
                  </a:lnTo>
                  <a:lnTo>
                    <a:pt x="21697" y="6382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FFE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970080" y="4545821"/>
              <a:ext cx="542450" cy="328200"/>
            </a:xfrm>
            <a:custGeom>
              <a:rect b="b" l="l" r="r" t="t"/>
              <a:pathLst>
                <a:path extrusionOk="0" h="13128" w="21698">
                  <a:moveTo>
                    <a:pt x="11122" y="0"/>
                  </a:moveTo>
                  <a:lnTo>
                    <a:pt x="1" y="6746"/>
                  </a:lnTo>
                  <a:lnTo>
                    <a:pt x="10636" y="13127"/>
                  </a:lnTo>
                  <a:lnTo>
                    <a:pt x="21697" y="6442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5235980" y="4006446"/>
              <a:ext cx="276550" cy="767300"/>
            </a:xfrm>
            <a:custGeom>
              <a:rect b="b" l="l" r="r" t="t"/>
              <a:pathLst>
                <a:path extrusionOk="0" h="30692" w="11062">
                  <a:moveTo>
                    <a:pt x="11061" y="0"/>
                  </a:moveTo>
                  <a:lnTo>
                    <a:pt x="0" y="6746"/>
                  </a:lnTo>
                  <a:lnTo>
                    <a:pt x="0" y="30691"/>
                  </a:lnTo>
                  <a:lnTo>
                    <a:pt x="11061" y="23945"/>
                  </a:lnTo>
                  <a:lnTo>
                    <a:pt x="110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4970080" y="4014046"/>
              <a:ext cx="265925" cy="759700"/>
            </a:xfrm>
            <a:custGeom>
              <a:rect b="b" l="l" r="r" t="t"/>
              <a:pathLst>
                <a:path extrusionOk="0" h="30388" w="10637">
                  <a:moveTo>
                    <a:pt x="1" y="0"/>
                  </a:moveTo>
                  <a:lnTo>
                    <a:pt x="1" y="23945"/>
                  </a:lnTo>
                  <a:lnTo>
                    <a:pt x="10636" y="30387"/>
                  </a:lnTo>
                  <a:lnTo>
                    <a:pt x="10636" y="64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609730" y="3204221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122" y="0"/>
                  </a:moveTo>
                  <a:lnTo>
                    <a:pt x="1" y="6746"/>
                  </a:lnTo>
                  <a:lnTo>
                    <a:pt x="10575" y="13128"/>
                  </a:lnTo>
                  <a:lnTo>
                    <a:pt x="21697" y="6442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rgbClr val="F19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5609730" y="4159896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122" y="0"/>
                  </a:moveTo>
                  <a:lnTo>
                    <a:pt x="1" y="6746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5874105" y="3365271"/>
              <a:ext cx="278050" cy="1022550"/>
            </a:xfrm>
            <a:custGeom>
              <a:rect b="b" l="l" r="r" t="t"/>
              <a:pathLst>
                <a:path extrusionOk="0" h="40902" w="11122">
                  <a:moveTo>
                    <a:pt x="11122" y="0"/>
                  </a:moveTo>
                  <a:lnTo>
                    <a:pt x="0" y="6686"/>
                  </a:lnTo>
                  <a:lnTo>
                    <a:pt x="0" y="40902"/>
                  </a:lnTo>
                  <a:lnTo>
                    <a:pt x="11122" y="34156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609730" y="3372871"/>
              <a:ext cx="264400" cy="1014950"/>
            </a:xfrm>
            <a:custGeom>
              <a:rect b="b" l="l" r="r" t="t"/>
              <a:pathLst>
                <a:path extrusionOk="0" h="40598" w="10576">
                  <a:moveTo>
                    <a:pt x="1" y="0"/>
                  </a:moveTo>
                  <a:lnTo>
                    <a:pt x="1" y="34156"/>
                  </a:lnTo>
                  <a:lnTo>
                    <a:pt x="10575" y="40598"/>
                  </a:lnTo>
                  <a:lnTo>
                    <a:pt x="10575" y="63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6621630" y="3336396"/>
              <a:ext cx="417850" cy="253775"/>
            </a:xfrm>
            <a:custGeom>
              <a:rect b="b" l="l" r="r" t="t"/>
              <a:pathLst>
                <a:path extrusionOk="0" h="10151" w="16714">
                  <a:moveTo>
                    <a:pt x="8569" y="1"/>
                  </a:moveTo>
                  <a:lnTo>
                    <a:pt x="0" y="5167"/>
                  </a:lnTo>
                  <a:lnTo>
                    <a:pt x="8144" y="10150"/>
                  </a:lnTo>
                  <a:lnTo>
                    <a:pt x="16713" y="4923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FFE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621630" y="3675221"/>
              <a:ext cx="417850" cy="252225"/>
            </a:xfrm>
            <a:custGeom>
              <a:rect b="b" l="l" r="r" t="t"/>
              <a:pathLst>
                <a:path extrusionOk="0" h="10089" w="16714">
                  <a:moveTo>
                    <a:pt x="8569" y="0"/>
                  </a:moveTo>
                  <a:lnTo>
                    <a:pt x="0" y="5166"/>
                  </a:lnTo>
                  <a:lnTo>
                    <a:pt x="8144" y="10089"/>
                  </a:lnTo>
                  <a:lnTo>
                    <a:pt x="16713" y="4923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825230" y="3459471"/>
              <a:ext cx="214250" cy="395050"/>
            </a:xfrm>
            <a:custGeom>
              <a:rect b="b" l="l" r="r" t="t"/>
              <a:pathLst>
                <a:path extrusionOk="0" h="15802" w="8570">
                  <a:moveTo>
                    <a:pt x="8569" y="0"/>
                  </a:moveTo>
                  <a:lnTo>
                    <a:pt x="0" y="5227"/>
                  </a:lnTo>
                  <a:lnTo>
                    <a:pt x="0" y="15802"/>
                  </a:lnTo>
                  <a:lnTo>
                    <a:pt x="8569" y="10575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621630" y="3465546"/>
              <a:ext cx="203600" cy="388975"/>
            </a:xfrm>
            <a:custGeom>
              <a:rect b="b" l="l" r="r" t="t"/>
              <a:pathLst>
                <a:path extrusionOk="0" h="15559" w="8144">
                  <a:moveTo>
                    <a:pt x="0" y="1"/>
                  </a:moveTo>
                  <a:lnTo>
                    <a:pt x="0" y="10636"/>
                  </a:lnTo>
                  <a:lnTo>
                    <a:pt x="8144" y="15559"/>
                  </a:lnTo>
                  <a:lnTo>
                    <a:pt x="8144" y="4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258450" y="1791375"/>
              <a:ext cx="653350" cy="567725"/>
            </a:xfrm>
            <a:custGeom>
              <a:rect b="b" l="l" r="r" t="t"/>
              <a:pathLst>
                <a:path extrusionOk="0" h="22709" w="26134">
                  <a:moveTo>
                    <a:pt x="8903" y="0"/>
                  </a:moveTo>
                  <a:cubicBezTo>
                    <a:pt x="8723" y="0"/>
                    <a:pt x="8562" y="95"/>
                    <a:pt x="8448" y="285"/>
                  </a:cubicBezTo>
                  <a:lnTo>
                    <a:pt x="608" y="12319"/>
                  </a:lnTo>
                  <a:lnTo>
                    <a:pt x="304" y="12258"/>
                  </a:lnTo>
                  <a:lnTo>
                    <a:pt x="0" y="12379"/>
                  </a:lnTo>
                  <a:lnTo>
                    <a:pt x="244" y="13109"/>
                  </a:lnTo>
                  <a:cubicBezTo>
                    <a:pt x="244" y="13291"/>
                    <a:pt x="365" y="13413"/>
                    <a:pt x="487" y="13473"/>
                  </a:cubicBezTo>
                  <a:lnTo>
                    <a:pt x="17139" y="22650"/>
                  </a:lnTo>
                  <a:cubicBezTo>
                    <a:pt x="17235" y="22689"/>
                    <a:pt x="17331" y="22709"/>
                    <a:pt x="17424" y="22709"/>
                  </a:cubicBezTo>
                  <a:cubicBezTo>
                    <a:pt x="17623" y="22709"/>
                    <a:pt x="17804" y="22615"/>
                    <a:pt x="17929" y="22407"/>
                  </a:cubicBezTo>
                  <a:lnTo>
                    <a:pt x="26073" y="9948"/>
                  </a:lnTo>
                  <a:cubicBezTo>
                    <a:pt x="26133" y="9827"/>
                    <a:pt x="26133" y="9645"/>
                    <a:pt x="26073" y="9523"/>
                  </a:cubicBezTo>
                  <a:lnTo>
                    <a:pt x="25830" y="8794"/>
                  </a:lnTo>
                  <a:lnTo>
                    <a:pt x="25404" y="9037"/>
                  </a:lnTo>
                  <a:lnTo>
                    <a:pt x="9238" y="103"/>
                  </a:lnTo>
                  <a:cubicBezTo>
                    <a:pt x="9124" y="35"/>
                    <a:pt x="9010" y="0"/>
                    <a:pt x="8903" y="0"/>
                  </a:cubicBezTo>
                  <a:close/>
                </a:path>
              </a:pathLst>
            </a:custGeom>
            <a:solidFill>
              <a:srgbClr val="18A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255400" y="1771150"/>
              <a:ext cx="650325" cy="568200"/>
            </a:xfrm>
            <a:custGeom>
              <a:rect b="b" l="l" r="r" t="t"/>
              <a:pathLst>
                <a:path extrusionOk="0" h="22728" w="26013">
                  <a:moveTo>
                    <a:pt x="8757" y="0"/>
                  </a:moveTo>
                  <a:cubicBezTo>
                    <a:pt x="8563" y="0"/>
                    <a:pt x="8388" y="81"/>
                    <a:pt x="8266" y="243"/>
                  </a:cubicBezTo>
                  <a:lnTo>
                    <a:pt x="183" y="12763"/>
                  </a:lnTo>
                  <a:cubicBezTo>
                    <a:pt x="1" y="13006"/>
                    <a:pt x="62" y="13310"/>
                    <a:pt x="305" y="13431"/>
                  </a:cubicBezTo>
                  <a:lnTo>
                    <a:pt x="16957" y="22669"/>
                  </a:lnTo>
                  <a:cubicBezTo>
                    <a:pt x="17034" y="22708"/>
                    <a:pt x="17123" y="22728"/>
                    <a:pt x="17215" y="22728"/>
                  </a:cubicBezTo>
                  <a:cubicBezTo>
                    <a:pt x="17413" y="22728"/>
                    <a:pt x="17622" y="22634"/>
                    <a:pt x="17747" y="22426"/>
                  </a:cubicBezTo>
                  <a:lnTo>
                    <a:pt x="25830" y="9967"/>
                  </a:lnTo>
                  <a:cubicBezTo>
                    <a:pt x="26012" y="9724"/>
                    <a:pt x="25952" y="9420"/>
                    <a:pt x="25708" y="9299"/>
                  </a:cubicBezTo>
                  <a:lnTo>
                    <a:pt x="9056" y="61"/>
                  </a:lnTo>
                  <a:cubicBezTo>
                    <a:pt x="8955" y="21"/>
                    <a:pt x="8854" y="0"/>
                    <a:pt x="8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3275150" y="1786350"/>
              <a:ext cx="609300" cy="534825"/>
            </a:xfrm>
            <a:custGeom>
              <a:rect b="b" l="l" r="r" t="t"/>
              <a:pathLst>
                <a:path extrusionOk="0" fill="none" h="21393" w="24372">
                  <a:moveTo>
                    <a:pt x="305" y="12702"/>
                  </a:moveTo>
                  <a:lnTo>
                    <a:pt x="15924" y="21271"/>
                  </a:lnTo>
                  <a:cubicBezTo>
                    <a:pt x="16167" y="21393"/>
                    <a:pt x="16471" y="21332"/>
                    <a:pt x="16653" y="21089"/>
                  </a:cubicBezTo>
                  <a:lnTo>
                    <a:pt x="24250" y="9359"/>
                  </a:lnTo>
                  <a:cubicBezTo>
                    <a:pt x="24371" y="9177"/>
                    <a:pt x="24311" y="8873"/>
                    <a:pt x="24068" y="8752"/>
                  </a:cubicBezTo>
                  <a:lnTo>
                    <a:pt x="8509" y="122"/>
                  </a:lnTo>
                  <a:cubicBezTo>
                    <a:pt x="8266" y="0"/>
                    <a:pt x="7962" y="61"/>
                    <a:pt x="7841" y="304"/>
                  </a:cubicBezTo>
                  <a:lnTo>
                    <a:pt x="183" y="12094"/>
                  </a:lnTo>
                  <a:cubicBezTo>
                    <a:pt x="1" y="12276"/>
                    <a:pt x="123" y="12580"/>
                    <a:pt x="305" y="12702"/>
                  </a:cubicBezTo>
                  <a:close/>
                </a:path>
              </a:pathLst>
            </a:custGeom>
            <a:noFill/>
            <a:ln cap="flat" cmpd="sng" w="3050">
              <a:solidFill>
                <a:srgbClr val="F8FBFF"/>
              </a:solidFill>
              <a:prstDash val="solid"/>
              <a:miter lim="607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712725" y="2111300"/>
              <a:ext cx="138300" cy="132400"/>
            </a:xfrm>
            <a:custGeom>
              <a:rect b="b" l="l" r="r" t="t"/>
              <a:pathLst>
                <a:path extrusionOk="0" h="5296" w="5532">
                  <a:moveTo>
                    <a:pt x="2226" y="1"/>
                  </a:moveTo>
                  <a:cubicBezTo>
                    <a:pt x="1998" y="1"/>
                    <a:pt x="1144" y="1422"/>
                    <a:pt x="852" y="1831"/>
                  </a:cubicBezTo>
                  <a:cubicBezTo>
                    <a:pt x="669" y="2135"/>
                    <a:pt x="487" y="2439"/>
                    <a:pt x="426" y="2803"/>
                  </a:cubicBezTo>
                  <a:cubicBezTo>
                    <a:pt x="305" y="3047"/>
                    <a:pt x="183" y="3290"/>
                    <a:pt x="1" y="3472"/>
                  </a:cubicBezTo>
                  <a:lnTo>
                    <a:pt x="3526" y="5295"/>
                  </a:lnTo>
                  <a:cubicBezTo>
                    <a:pt x="4073" y="4748"/>
                    <a:pt x="4620" y="4140"/>
                    <a:pt x="5045" y="3411"/>
                  </a:cubicBezTo>
                  <a:cubicBezTo>
                    <a:pt x="5228" y="2864"/>
                    <a:pt x="5531" y="1041"/>
                    <a:pt x="5288" y="1041"/>
                  </a:cubicBezTo>
                  <a:cubicBezTo>
                    <a:pt x="4802" y="1527"/>
                    <a:pt x="4255" y="1953"/>
                    <a:pt x="3708" y="2256"/>
                  </a:cubicBezTo>
                  <a:cubicBezTo>
                    <a:pt x="3404" y="2348"/>
                    <a:pt x="2994" y="2393"/>
                    <a:pt x="2660" y="2393"/>
                  </a:cubicBezTo>
                  <a:cubicBezTo>
                    <a:pt x="2326" y="2393"/>
                    <a:pt x="2067" y="2348"/>
                    <a:pt x="2067" y="2256"/>
                  </a:cubicBezTo>
                  <a:cubicBezTo>
                    <a:pt x="2067" y="2135"/>
                    <a:pt x="2310" y="1770"/>
                    <a:pt x="2432" y="1163"/>
                  </a:cubicBezTo>
                  <a:cubicBezTo>
                    <a:pt x="2614" y="555"/>
                    <a:pt x="2432" y="129"/>
                    <a:pt x="2250" y="8"/>
                  </a:cubicBezTo>
                  <a:cubicBezTo>
                    <a:pt x="2243" y="3"/>
                    <a:pt x="2235" y="1"/>
                    <a:pt x="2226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237175" y="1880400"/>
              <a:ext cx="191300" cy="164250"/>
            </a:xfrm>
            <a:custGeom>
              <a:rect b="b" l="l" r="r" t="t"/>
              <a:pathLst>
                <a:path extrusionOk="0" h="6570" w="7652">
                  <a:moveTo>
                    <a:pt x="7344" y="1"/>
                  </a:moveTo>
                  <a:cubicBezTo>
                    <a:pt x="7328" y="1"/>
                    <a:pt x="7311" y="3"/>
                    <a:pt x="7294" y="6"/>
                  </a:cubicBezTo>
                  <a:cubicBezTo>
                    <a:pt x="6625" y="371"/>
                    <a:pt x="6017" y="796"/>
                    <a:pt x="5470" y="1282"/>
                  </a:cubicBezTo>
                  <a:lnTo>
                    <a:pt x="6200" y="249"/>
                  </a:lnTo>
                  <a:lnTo>
                    <a:pt x="6200" y="249"/>
                  </a:lnTo>
                  <a:cubicBezTo>
                    <a:pt x="5410" y="310"/>
                    <a:pt x="4619" y="492"/>
                    <a:pt x="3890" y="796"/>
                  </a:cubicBezTo>
                  <a:cubicBezTo>
                    <a:pt x="3100" y="1222"/>
                    <a:pt x="2857" y="2376"/>
                    <a:pt x="2553" y="2680"/>
                  </a:cubicBezTo>
                  <a:cubicBezTo>
                    <a:pt x="2188" y="2984"/>
                    <a:pt x="1" y="4686"/>
                    <a:pt x="1" y="4686"/>
                  </a:cubicBezTo>
                  <a:lnTo>
                    <a:pt x="1824" y="6570"/>
                  </a:lnTo>
                  <a:lnTo>
                    <a:pt x="3647" y="4807"/>
                  </a:lnTo>
                  <a:cubicBezTo>
                    <a:pt x="3890" y="4564"/>
                    <a:pt x="4194" y="4382"/>
                    <a:pt x="4498" y="4200"/>
                  </a:cubicBezTo>
                  <a:cubicBezTo>
                    <a:pt x="4802" y="4078"/>
                    <a:pt x="5106" y="3956"/>
                    <a:pt x="5349" y="3713"/>
                  </a:cubicBezTo>
                  <a:cubicBezTo>
                    <a:pt x="5774" y="3288"/>
                    <a:pt x="6078" y="2741"/>
                    <a:pt x="6321" y="2194"/>
                  </a:cubicBezTo>
                  <a:cubicBezTo>
                    <a:pt x="6503" y="1890"/>
                    <a:pt x="7476" y="918"/>
                    <a:pt x="7537" y="675"/>
                  </a:cubicBezTo>
                  <a:cubicBezTo>
                    <a:pt x="7651" y="446"/>
                    <a:pt x="7604" y="1"/>
                    <a:pt x="7344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907475" y="3577675"/>
              <a:ext cx="200575" cy="160250"/>
            </a:xfrm>
            <a:custGeom>
              <a:rect b="b" l="l" r="r" t="t"/>
              <a:pathLst>
                <a:path extrusionOk="0" h="6410" w="8023">
                  <a:moveTo>
                    <a:pt x="7901" y="0"/>
                  </a:moveTo>
                  <a:lnTo>
                    <a:pt x="1" y="4376"/>
                  </a:lnTo>
                  <a:lnTo>
                    <a:pt x="1" y="5105"/>
                  </a:lnTo>
                  <a:cubicBezTo>
                    <a:pt x="61" y="5652"/>
                    <a:pt x="426" y="6077"/>
                    <a:pt x="912" y="6260"/>
                  </a:cubicBezTo>
                  <a:cubicBezTo>
                    <a:pt x="1166" y="6361"/>
                    <a:pt x="1441" y="6410"/>
                    <a:pt x="1719" y="6410"/>
                  </a:cubicBezTo>
                  <a:cubicBezTo>
                    <a:pt x="2108" y="6410"/>
                    <a:pt x="2503" y="6315"/>
                    <a:pt x="2857" y="6138"/>
                  </a:cubicBezTo>
                  <a:cubicBezTo>
                    <a:pt x="3282" y="5956"/>
                    <a:pt x="3647" y="5652"/>
                    <a:pt x="3951" y="5348"/>
                  </a:cubicBezTo>
                  <a:lnTo>
                    <a:pt x="3951" y="5105"/>
                  </a:lnTo>
                  <a:cubicBezTo>
                    <a:pt x="4194" y="4740"/>
                    <a:pt x="4437" y="4437"/>
                    <a:pt x="4680" y="4133"/>
                  </a:cubicBezTo>
                  <a:cubicBezTo>
                    <a:pt x="5045" y="3829"/>
                    <a:pt x="5410" y="3586"/>
                    <a:pt x="5774" y="3343"/>
                  </a:cubicBezTo>
                  <a:cubicBezTo>
                    <a:pt x="6260" y="3039"/>
                    <a:pt x="6686" y="2674"/>
                    <a:pt x="7050" y="2309"/>
                  </a:cubicBezTo>
                  <a:cubicBezTo>
                    <a:pt x="7415" y="1945"/>
                    <a:pt x="7719" y="1519"/>
                    <a:pt x="7901" y="1033"/>
                  </a:cubicBezTo>
                  <a:cubicBezTo>
                    <a:pt x="7962" y="669"/>
                    <a:pt x="8023" y="304"/>
                    <a:pt x="7901" y="0"/>
                  </a:cubicBezTo>
                  <a:close/>
                </a:path>
              </a:pathLst>
            </a:custGeom>
            <a:solidFill>
              <a:srgbClr val="080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893800" y="3555425"/>
              <a:ext cx="218825" cy="172675"/>
            </a:xfrm>
            <a:custGeom>
              <a:rect b="b" l="l" r="r" t="t"/>
              <a:pathLst>
                <a:path extrusionOk="0" h="6907" w="8753">
                  <a:moveTo>
                    <a:pt x="7465" y="1"/>
                  </a:moveTo>
                  <a:cubicBezTo>
                    <a:pt x="7074" y="1"/>
                    <a:pt x="6582" y="170"/>
                    <a:pt x="6017" y="586"/>
                  </a:cubicBezTo>
                  <a:cubicBezTo>
                    <a:pt x="5288" y="1012"/>
                    <a:pt x="4498" y="1376"/>
                    <a:pt x="3647" y="1680"/>
                  </a:cubicBezTo>
                  <a:cubicBezTo>
                    <a:pt x="2553" y="2045"/>
                    <a:pt x="1581" y="2774"/>
                    <a:pt x="791" y="3686"/>
                  </a:cubicBezTo>
                  <a:cubicBezTo>
                    <a:pt x="1" y="5023"/>
                    <a:pt x="365" y="6724"/>
                    <a:pt x="2067" y="6907"/>
                  </a:cubicBezTo>
                  <a:cubicBezTo>
                    <a:pt x="2492" y="6907"/>
                    <a:pt x="2979" y="6846"/>
                    <a:pt x="3343" y="6664"/>
                  </a:cubicBezTo>
                  <a:cubicBezTo>
                    <a:pt x="3829" y="6421"/>
                    <a:pt x="4255" y="6056"/>
                    <a:pt x="4559" y="5630"/>
                  </a:cubicBezTo>
                  <a:cubicBezTo>
                    <a:pt x="4984" y="4962"/>
                    <a:pt x="5531" y="4415"/>
                    <a:pt x="6260" y="4111"/>
                  </a:cubicBezTo>
                  <a:cubicBezTo>
                    <a:pt x="8752" y="2592"/>
                    <a:pt x="8631" y="951"/>
                    <a:pt x="8327" y="465"/>
                  </a:cubicBezTo>
                  <a:cubicBezTo>
                    <a:pt x="8171" y="185"/>
                    <a:pt x="7874" y="1"/>
                    <a:pt x="7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188550" y="3802525"/>
              <a:ext cx="264400" cy="74875"/>
            </a:xfrm>
            <a:custGeom>
              <a:rect b="b" l="l" r="r" t="t"/>
              <a:pathLst>
                <a:path extrusionOk="0" h="2995" w="10576">
                  <a:moveTo>
                    <a:pt x="10576" y="1"/>
                  </a:moveTo>
                  <a:lnTo>
                    <a:pt x="3222" y="1216"/>
                  </a:lnTo>
                  <a:lnTo>
                    <a:pt x="2675" y="1277"/>
                  </a:lnTo>
                  <a:lnTo>
                    <a:pt x="2006" y="1338"/>
                  </a:lnTo>
                  <a:lnTo>
                    <a:pt x="1338" y="1338"/>
                  </a:lnTo>
                  <a:lnTo>
                    <a:pt x="1" y="1459"/>
                  </a:lnTo>
                  <a:lnTo>
                    <a:pt x="1" y="1885"/>
                  </a:lnTo>
                  <a:cubicBezTo>
                    <a:pt x="62" y="2189"/>
                    <a:pt x="183" y="2432"/>
                    <a:pt x="426" y="2675"/>
                  </a:cubicBezTo>
                  <a:cubicBezTo>
                    <a:pt x="829" y="2876"/>
                    <a:pt x="1274" y="2994"/>
                    <a:pt x="1725" y="2994"/>
                  </a:cubicBezTo>
                  <a:cubicBezTo>
                    <a:pt x="1819" y="2994"/>
                    <a:pt x="1913" y="2989"/>
                    <a:pt x="2006" y="2979"/>
                  </a:cubicBezTo>
                  <a:cubicBezTo>
                    <a:pt x="2493" y="2979"/>
                    <a:pt x="2979" y="2857"/>
                    <a:pt x="3404" y="2736"/>
                  </a:cubicBezTo>
                  <a:lnTo>
                    <a:pt x="3404" y="2614"/>
                  </a:lnTo>
                  <a:cubicBezTo>
                    <a:pt x="3769" y="2553"/>
                    <a:pt x="4133" y="2492"/>
                    <a:pt x="4437" y="2432"/>
                  </a:cubicBezTo>
                  <a:cubicBezTo>
                    <a:pt x="4984" y="2432"/>
                    <a:pt x="6139" y="2310"/>
                    <a:pt x="7172" y="2189"/>
                  </a:cubicBezTo>
                  <a:lnTo>
                    <a:pt x="7233" y="2189"/>
                  </a:lnTo>
                  <a:cubicBezTo>
                    <a:pt x="7658" y="2128"/>
                    <a:pt x="9542" y="1702"/>
                    <a:pt x="10272" y="791"/>
                  </a:cubicBezTo>
                  <a:cubicBezTo>
                    <a:pt x="10454" y="608"/>
                    <a:pt x="10576" y="305"/>
                    <a:pt x="10576" y="61"/>
                  </a:cubicBezTo>
                  <a:lnTo>
                    <a:pt x="10576" y="1"/>
                  </a:lnTo>
                  <a:close/>
                </a:path>
              </a:pathLst>
            </a:custGeom>
            <a:solidFill>
              <a:srgbClr val="080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3180950" y="3766075"/>
              <a:ext cx="272000" cy="98975"/>
            </a:xfrm>
            <a:custGeom>
              <a:rect b="b" l="l" r="r" t="t"/>
              <a:pathLst>
                <a:path extrusionOk="0" h="3959" w="10880">
                  <a:moveTo>
                    <a:pt x="4924" y="0"/>
                  </a:moveTo>
                  <a:cubicBezTo>
                    <a:pt x="4924" y="0"/>
                    <a:pt x="1156" y="61"/>
                    <a:pt x="548" y="972"/>
                  </a:cubicBezTo>
                  <a:cubicBezTo>
                    <a:pt x="1" y="1884"/>
                    <a:pt x="62" y="3343"/>
                    <a:pt x="973" y="3768"/>
                  </a:cubicBezTo>
                  <a:cubicBezTo>
                    <a:pt x="1364" y="3898"/>
                    <a:pt x="1772" y="3959"/>
                    <a:pt x="2189" y="3959"/>
                  </a:cubicBezTo>
                  <a:cubicBezTo>
                    <a:pt x="2549" y="3959"/>
                    <a:pt x="2916" y="3913"/>
                    <a:pt x="3283" y="3829"/>
                  </a:cubicBezTo>
                  <a:cubicBezTo>
                    <a:pt x="4134" y="3707"/>
                    <a:pt x="4255" y="3707"/>
                    <a:pt x="6018" y="3586"/>
                  </a:cubicBezTo>
                  <a:cubicBezTo>
                    <a:pt x="7841" y="3464"/>
                    <a:pt x="10880" y="2674"/>
                    <a:pt x="10880" y="1398"/>
                  </a:cubicBezTo>
                  <a:cubicBezTo>
                    <a:pt x="10819" y="1155"/>
                    <a:pt x="10697" y="912"/>
                    <a:pt x="10515" y="790"/>
                  </a:cubicBezTo>
                  <a:cubicBezTo>
                    <a:pt x="10029" y="486"/>
                    <a:pt x="8145" y="486"/>
                    <a:pt x="7172" y="486"/>
                  </a:cubicBezTo>
                  <a:cubicBezTo>
                    <a:pt x="6443" y="425"/>
                    <a:pt x="5653" y="243"/>
                    <a:pt x="4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3199200" y="3722850"/>
              <a:ext cx="117000" cy="89425"/>
            </a:xfrm>
            <a:custGeom>
              <a:rect b="b" l="l" r="r" t="t"/>
              <a:pathLst>
                <a:path extrusionOk="0" h="3577" w="4680">
                  <a:moveTo>
                    <a:pt x="4197" y="1"/>
                  </a:moveTo>
                  <a:cubicBezTo>
                    <a:pt x="4180" y="1"/>
                    <a:pt x="4159" y="45"/>
                    <a:pt x="4133" y="149"/>
                  </a:cubicBezTo>
                  <a:lnTo>
                    <a:pt x="243" y="574"/>
                  </a:lnTo>
                  <a:cubicBezTo>
                    <a:pt x="243" y="574"/>
                    <a:pt x="183" y="1972"/>
                    <a:pt x="183" y="2215"/>
                  </a:cubicBezTo>
                  <a:cubicBezTo>
                    <a:pt x="183" y="2458"/>
                    <a:pt x="0" y="2701"/>
                    <a:pt x="61" y="2945"/>
                  </a:cubicBezTo>
                  <a:cubicBezTo>
                    <a:pt x="114" y="3260"/>
                    <a:pt x="759" y="3576"/>
                    <a:pt x="1681" y="3576"/>
                  </a:cubicBezTo>
                  <a:cubicBezTo>
                    <a:pt x="1823" y="3576"/>
                    <a:pt x="1973" y="3569"/>
                    <a:pt x="2127" y="3552"/>
                  </a:cubicBezTo>
                  <a:cubicBezTo>
                    <a:pt x="3039" y="3431"/>
                    <a:pt x="3890" y="3066"/>
                    <a:pt x="4498" y="2398"/>
                  </a:cubicBezTo>
                  <a:cubicBezTo>
                    <a:pt x="4680" y="2033"/>
                    <a:pt x="4376" y="1911"/>
                    <a:pt x="4315" y="1790"/>
                  </a:cubicBezTo>
                  <a:cubicBezTo>
                    <a:pt x="4263" y="1633"/>
                    <a:pt x="4300" y="1"/>
                    <a:pt x="4197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2915075" y="3606525"/>
              <a:ext cx="96400" cy="71025"/>
            </a:xfrm>
            <a:custGeom>
              <a:rect b="b" l="l" r="r" t="t"/>
              <a:pathLst>
                <a:path extrusionOk="0" h="2841" w="3856">
                  <a:moveTo>
                    <a:pt x="3586" y="1"/>
                  </a:moveTo>
                  <a:lnTo>
                    <a:pt x="244" y="365"/>
                  </a:lnTo>
                  <a:lnTo>
                    <a:pt x="122" y="1642"/>
                  </a:lnTo>
                  <a:cubicBezTo>
                    <a:pt x="61" y="1824"/>
                    <a:pt x="0" y="2006"/>
                    <a:pt x="61" y="2249"/>
                  </a:cubicBezTo>
                  <a:cubicBezTo>
                    <a:pt x="103" y="2459"/>
                    <a:pt x="576" y="2840"/>
                    <a:pt x="1323" y="2840"/>
                  </a:cubicBezTo>
                  <a:cubicBezTo>
                    <a:pt x="1662" y="2840"/>
                    <a:pt x="2056" y="2762"/>
                    <a:pt x="2492" y="2553"/>
                  </a:cubicBezTo>
                  <a:cubicBezTo>
                    <a:pt x="3282" y="2189"/>
                    <a:pt x="3829" y="1399"/>
                    <a:pt x="3829" y="487"/>
                  </a:cubicBezTo>
                  <a:cubicBezTo>
                    <a:pt x="3855" y="253"/>
                    <a:pt x="3814" y="219"/>
                    <a:pt x="3759" y="219"/>
                  </a:cubicBezTo>
                  <a:cubicBezTo>
                    <a:pt x="3737" y="219"/>
                    <a:pt x="3713" y="224"/>
                    <a:pt x="3689" y="224"/>
                  </a:cubicBezTo>
                  <a:cubicBezTo>
                    <a:pt x="3635" y="224"/>
                    <a:pt x="3586" y="195"/>
                    <a:pt x="3586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2904450" y="2626550"/>
              <a:ext cx="539375" cy="1152975"/>
            </a:xfrm>
            <a:custGeom>
              <a:rect b="b" l="l" r="r" t="t"/>
              <a:pathLst>
                <a:path extrusionOk="0" h="46119" w="21575">
                  <a:moveTo>
                    <a:pt x="3403" y="0"/>
                  </a:moveTo>
                  <a:cubicBezTo>
                    <a:pt x="3039" y="669"/>
                    <a:pt x="2735" y="1398"/>
                    <a:pt x="2553" y="2127"/>
                  </a:cubicBezTo>
                  <a:cubicBezTo>
                    <a:pt x="2309" y="3100"/>
                    <a:pt x="2249" y="4072"/>
                    <a:pt x="2370" y="5045"/>
                  </a:cubicBezTo>
                  <a:cubicBezTo>
                    <a:pt x="2492" y="8387"/>
                    <a:pt x="2431" y="11791"/>
                    <a:pt x="2188" y="15133"/>
                  </a:cubicBezTo>
                  <a:cubicBezTo>
                    <a:pt x="1945" y="17868"/>
                    <a:pt x="1459" y="20603"/>
                    <a:pt x="729" y="23338"/>
                  </a:cubicBezTo>
                  <a:cubicBezTo>
                    <a:pt x="182" y="25647"/>
                    <a:pt x="0" y="39321"/>
                    <a:pt x="182" y="40537"/>
                  </a:cubicBezTo>
                  <a:cubicBezTo>
                    <a:pt x="182" y="40537"/>
                    <a:pt x="620" y="41214"/>
                    <a:pt x="1722" y="41214"/>
                  </a:cubicBezTo>
                  <a:cubicBezTo>
                    <a:pt x="1982" y="41214"/>
                    <a:pt x="2278" y="41176"/>
                    <a:pt x="2613" y="41084"/>
                  </a:cubicBezTo>
                  <a:cubicBezTo>
                    <a:pt x="3160" y="40901"/>
                    <a:pt x="3646" y="40719"/>
                    <a:pt x="4133" y="40354"/>
                  </a:cubicBezTo>
                  <a:cubicBezTo>
                    <a:pt x="4376" y="40233"/>
                    <a:pt x="4558" y="39990"/>
                    <a:pt x="4740" y="39747"/>
                  </a:cubicBezTo>
                  <a:cubicBezTo>
                    <a:pt x="4740" y="39747"/>
                    <a:pt x="6199" y="27896"/>
                    <a:pt x="6746" y="25829"/>
                  </a:cubicBezTo>
                  <a:cubicBezTo>
                    <a:pt x="7354" y="23763"/>
                    <a:pt x="9481" y="18293"/>
                    <a:pt x="10636" y="15741"/>
                  </a:cubicBezTo>
                  <a:cubicBezTo>
                    <a:pt x="10757" y="15437"/>
                    <a:pt x="10879" y="15133"/>
                    <a:pt x="10939" y="14829"/>
                  </a:cubicBezTo>
                  <a:cubicBezTo>
                    <a:pt x="11486" y="17564"/>
                    <a:pt x="11729" y="20299"/>
                    <a:pt x="11729" y="23095"/>
                  </a:cubicBezTo>
                  <a:cubicBezTo>
                    <a:pt x="11790" y="25161"/>
                    <a:pt x="11183" y="29111"/>
                    <a:pt x="11061" y="31238"/>
                  </a:cubicBezTo>
                  <a:cubicBezTo>
                    <a:pt x="10939" y="33365"/>
                    <a:pt x="11547" y="45156"/>
                    <a:pt x="11547" y="45156"/>
                  </a:cubicBezTo>
                  <a:cubicBezTo>
                    <a:pt x="12140" y="45798"/>
                    <a:pt x="12933" y="46119"/>
                    <a:pt x="13764" y="46119"/>
                  </a:cubicBezTo>
                  <a:cubicBezTo>
                    <a:pt x="13955" y="46119"/>
                    <a:pt x="14149" y="46101"/>
                    <a:pt x="14343" y="46067"/>
                  </a:cubicBezTo>
                  <a:cubicBezTo>
                    <a:pt x="16348" y="45763"/>
                    <a:pt x="16895" y="44913"/>
                    <a:pt x="16895" y="44913"/>
                  </a:cubicBezTo>
                  <a:cubicBezTo>
                    <a:pt x="16895" y="44913"/>
                    <a:pt x="17928" y="36465"/>
                    <a:pt x="18415" y="32818"/>
                  </a:cubicBezTo>
                  <a:cubicBezTo>
                    <a:pt x="18962" y="29172"/>
                    <a:pt x="20481" y="21879"/>
                    <a:pt x="20967" y="17564"/>
                  </a:cubicBezTo>
                  <a:cubicBezTo>
                    <a:pt x="21453" y="13735"/>
                    <a:pt x="21575" y="9846"/>
                    <a:pt x="21393" y="6017"/>
                  </a:cubicBezTo>
                  <a:cubicBezTo>
                    <a:pt x="21332" y="5166"/>
                    <a:pt x="21210" y="4376"/>
                    <a:pt x="21028" y="3525"/>
                  </a:cubicBezTo>
                  <a:cubicBezTo>
                    <a:pt x="20420" y="91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3386075" y="3866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3105000" y="1625025"/>
              <a:ext cx="214250" cy="325425"/>
            </a:xfrm>
            <a:custGeom>
              <a:rect b="b" l="l" r="r" t="t"/>
              <a:pathLst>
                <a:path extrusionOk="0" h="13017" w="8570">
                  <a:moveTo>
                    <a:pt x="4165" y="1"/>
                  </a:moveTo>
                  <a:cubicBezTo>
                    <a:pt x="3108" y="1"/>
                    <a:pt x="2091" y="154"/>
                    <a:pt x="1520" y="558"/>
                  </a:cubicBezTo>
                  <a:cubicBezTo>
                    <a:pt x="0" y="1591"/>
                    <a:pt x="61" y="7669"/>
                    <a:pt x="122" y="8763"/>
                  </a:cubicBezTo>
                  <a:cubicBezTo>
                    <a:pt x="183" y="9917"/>
                    <a:pt x="122" y="11133"/>
                    <a:pt x="122" y="11133"/>
                  </a:cubicBezTo>
                  <a:lnTo>
                    <a:pt x="4680" y="12774"/>
                  </a:lnTo>
                  <a:lnTo>
                    <a:pt x="5470" y="13017"/>
                  </a:lnTo>
                  <a:cubicBezTo>
                    <a:pt x="5409" y="12044"/>
                    <a:pt x="5409" y="11133"/>
                    <a:pt x="5470" y="10221"/>
                  </a:cubicBezTo>
                  <a:cubicBezTo>
                    <a:pt x="5531" y="10100"/>
                    <a:pt x="5591" y="10039"/>
                    <a:pt x="5713" y="9978"/>
                  </a:cubicBezTo>
                  <a:lnTo>
                    <a:pt x="6017" y="9856"/>
                  </a:lnTo>
                  <a:lnTo>
                    <a:pt x="6199" y="9856"/>
                  </a:lnTo>
                  <a:cubicBezTo>
                    <a:pt x="6625" y="9735"/>
                    <a:pt x="7050" y="9553"/>
                    <a:pt x="7415" y="9370"/>
                  </a:cubicBezTo>
                  <a:cubicBezTo>
                    <a:pt x="8266" y="8763"/>
                    <a:pt x="8569" y="5116"/>
                    <a:pt x="8266" y="3354"/>
                  </a:cubicBezTo>
                  <a:cubicBezTo>
                    <a:pt x="7962" y="1652"/>
                    <a:pt x="7840" y="740"/>
                    <a:pt x="7840" y="740"/>
                  </a:cubicBezTo>
                  <a:cubicBezTo>
                    <a:pt x="7544" y="370"/>
                    <a:pt x="5808" y="1"/>
                    <a:pt x="4165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3218950" y="1875975"/>
              <a:ext cx="28900" cy="76000"/>
            </a:xfrm>
            <a:custGeom>
              <a:rect b="b" l="l" r="r" t="t"/>
              <a:pathLst>
                <a:path extrusionOk="0" h="3040" w="1156">
                  <a:moveTo>
                    <a:pt x="1155" y="1"/>
                  </a:moveTo>
                  <a:cubicBezTo>
                    <a:pt x="1120" y="1"/>
                    <a:pt x="1090" y="11"/>
                    <a:pt x="1063" y="28"/>
                  </a:cubicBezTo>
                  <a:lnTo>
                    <a:pt x="1063" y="28"/>
                  </a:lnTo>
                  <a:cubicBezTo>
                    <a:pt x="1095" y="17"/>
                    <a:pt x="1125" y="8"/>
                    <a:pt x="1155" y="1"/>
                  </a:cubicBezTo>
                  <a:close/>
                  <a:moveTo>
                    <a:pt x="1063" y="28"/>
                  </a:moveTo>
                  <a:lnTo>
                    <a:pt x="1063" y="28"/>
                  </a:lnTo>
                  <a:cubicBezTo>
                    <a:pt x="839" y="106"/>
                    <a:pt x="586" y="266"/>
                    <a:pt x="426" y="426"/>
                  </a:cubicBezTo>
                  <a:cubicBezTo>
                    <a:pt x="0" y="730"/>
                    <a:pt x="61" y="2006"/>
                    <a:pt x="183" y="2736"/>
                  </a:cubicBezTo>
                  <a:lnTo>
                    <a:pt x="912" y="3039"/>
                  </a:lnTo>
                  <a:cubicBezTo>
                    <a:pt x="851" y="2067"/>
                    <a:pt x="851" y="1155"/>
                    <a:pt x="912" y="244"/>
                  </a:cubicBezTo>
                  <a:cubicBezTo>
                    <a:pt x="955" y="157"/>
                    <a:pt x="998" y="71"/>
                    <a:pt x="1063" y="28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3048775" y="1578175"/>
              <a:ext cx="337325" cy="292750"/>
            </a:xfrm>
            <a:custGeom>
              <a:rect b="b" l="l" r="r" t="t"/>
              <a:pathLst>
                <a:path extrusionOk="0" h="11710" w="13493">
                  <a:moveTo>
                    <a:pt x="6990" y="1"/>
                  </a:moveTo>
                  <a:cubicBezTo>
                    <a:pt x="5835" y="1"/>
                    <a:pt x="4680" y="123"/>
                    <a:pt x="3586" y="426"/>
                  </a:cubicBezTo>
                  <a:cubicBezTo>
                    <a:pt x="1398" y="1156"/>
                    <a:pt x="1" y="3283"/>
                    <a:pt x="304" y="5531"/>
                  </a:cubicBezTo>
                  <a:cubicBezTo>
                    <a:pt x="487" y="6808"/>
                    <a:pt x="912" y="8023"/>
                    <a:pt x="1642" y="9117"/>
                  </a:cubicBezTo>
                  <a:cubicBezTo>
                    <a:pt x="1885" y="9664"/>
                    <a:pt x="1885" y="10697"/>
                    <a:pt x="2067" y="11001"/>
                  </a:cubicBezTo>
                  <a:cubicBezTo>
                    <a:pt x="2222" y="11311"/>
                    <a:pt x="4487" y="11709"/>
                    <a:pt x="5385" y="11709"/>
                  </a:cubicBezTo>
                  <a:cubicBezTo>
                    <a:pt x="5543" y="11709"/>
                    <a:pt x="5659" y="11697"/>
                    <a:pt x="5713" y="11670"/>
                  </a:cubicBezTo>
                  <a:cubicBezTo>
                    <a:pt x="6260" y="11183"/>
                    <a:pt x="6686" y="10515"/>
                    <a:pt x="6868" y="9786"/>
                  </a:cubicBezTo>
                  <a:cubicBezTo>
                    <a:pt x="6929" y="9299"/>
                    <a:pt x="6868" y="8084"/>
                    <a:pt x="6990" y="7659"/>
                  </a:cubicBezTo>
                  <a:cubicBezTo>
                    <a:pt x="7105" y="7255"/>
                    <a:pt x="7603" y="6742"/>
                    <a:pt x="7913" y="6742"/>
                  </a:cubicBezTo>
                  <a:cubicBezTo>
                    <a:pt x="7930" y="6742"/>
                    <a:pt x="7946" y="6744"/>
                    <a:pt x="7962" y="6747"/>
                  </a:cubicBezTo>
                  <a:cubicBezTo>
                    <a:pt x="8266" y="6808"/>
                    <a:pt x="8448" y="7355"/>
                    <a:pt x="8570" y="7902"/>
                  </a:cubicBezTo>
                  <a:cubicBezTo>
                    <a:pt x="8646" y="8244"/>
                    <a:pt x="8794" y="8349"/>
                    <a:pt x="8923" y="8349"/>
                  </a:cubicBezTo>
                  <a:cubicBezTo>
                    <a:pt x="9001" y="8349"/>
                    <a:pt x="9071" y="8312"/>
                    <a:pt x="9117" y="8266"/>
                  </a:cubicBezTo>
                  <a:cubicBezTo>
                    <a:pt x="9178" y="7659"/>
                    <a:pt x="9238" y="7051"/>
                    <a:pt x="9238" y="6443"/>
                  </a:cubicBezTo>
                  <a:cubicBezTo>
                    <a:pt x="9421" y="5896"/>
                    <a:pt x="9481" y="5288"/>
                    <a:pt x="9421" y="4681"/>
                  </a:cubicBezTo>
                  <a:cubicBezTo>
                    <a:pt x="9421" y="3465"/>
                    <a:pt x="9785" y="3830"/>
                    <a:pt x="10332" y="3100"/>
                  </a:cubicBezTo>
                  <a:cubicBezTo>
                    <a:pt x="13492" y="244"/>
                    <a:pt x="6990" y="1"/>
                    <a:pt x="6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366325" y="2163150"/>
              <a:ext cx="434550" cy="286025"/>
            </a:xfrm>
            <a:custGeom>
              <a:rect b="b" l="l" r="r" t="t"/>
              <a:pathLst>
                <a:path extrusionOk="0" h="11441" w="17382">
                  <a:moveTo>
                    <a:pt x="15680" y="0"/>
                  </a:moveTo>
                  <a:cubicBezTo>
                    <a:pt x="15133" y="365"/>
                    <a:pt x="14100" y="1216"/>
                    <a:pt x="13432" y="1641"/>
                  </a:cubicBezTo>
                  <a:cubicBezTo>
                    <a:pt x="12763" y="2006"/>
                    <a:pt x="8266" y="4376"/>
                    <a:pt x="5956" y="5713"/>
                  </a:cubicBezTo>
                  <a:cubicBezTo>
                    <a:pt x="5774" y="5287"/>
                    <a:pt x="5592" y="4923"/>
                    <a:pt x="5409" y="4497"/>
                  </a:cubicBezTo>
                  <a:cubicBezTo>
                    <a:pt x="4802" y="5531"/>
                    <a:pt x="3890" y="6381"/>
                    <a:pt x="2796" y="6807"/>
                  </a:cubicBezTo>
                  <a:cubicBezTo>
                    <a:pt x="2340" y="7035"/>
                    <a:pt x="1832" y="7158"/>
                    <a:pt x="1319" y="7158"/>
                  </a:cubicBezTo>
                  <a:cubicBezTo>
                    <a:pt x="873" y="7158"/>
                    <a:pt x="424" y="7065"/>
                    <a:pt x="0" y="6868"/>
                  </a:cubicBezTo>
                  <a:lnTo>
                    <a:pt x="0" y="6868"/>
                  </a:lnTo>
                  <a:cubicBezTo>
                    <a:pt x="122" y="7050"/>
                    <a:pt x="183" y="7171"/>
                    <a:pt x="244" y="7354"/>
                  </a:cubicBezTo>
                  <a:cubicBezTo>
                    <a:pt x="669" y="8083"/>
                    <a:pt x="1641" y="9663"/>
                    <a:pt x="1702" y="9846"/>
                  </a:cubicBezTo>
                  <a:cubicBezTo>
                    <a:pt x="1702" y="9846"/>
                    <a:pt x="2006" y="10210"/>
                    <a:pt x="2371" y="10575"/>
                  </a:cubicBezTo>
                  <a:cubicBezTo>
                    <a:pt x="2948" y="11152"/>
                    <a:pt x="3708" y="11441"/>
                    <a:pt x="4467" y="11441"/>
                  </a:cubicBezTo>
                  <a:cubicBezTo>
                    <a:pt x="5227" y="11441"/>
                    <a:pt x="5987" y="11152"/>
                    <a:pt x="6564" y="10575"/>
                  </a:cubicBezTo>
                  <a:cubicBezTo>
                    <a:pt x="6564" y="10575"/>
                    <a:pt x="13979" y="3768"/>
                    <a:pt x="14647" y="3768"/>
                  </a:cubicBezTo>
                  <a:cubicBezTo>
                    <a:pt x="15012" y="3738"/>
                    <a:pt x="15224" y="3738"/>
                    <a:pt x="15437" y="3738"/>
                  </a:cubicBezTo>
                  <a:cubicBezTo>
                    <a:pt x="15650" y="3738"/>
                    <a:pt x="15863" y="3738"/>
                    <a:pt x="16227" y="3707"/>
                  </a:cubicBezTo>
                  <a:cubicBezTo>
                    <a:pt x="16653" y="3647"/>
                    <a:pt x="17017" y="3464"/>
                    <a:pt x="17382" y="3221"/>
                  </a:cubicBezTo>
                  <a:cubicBezTo>
                    <a:pt x="16653" y="2249"/>
                    <a:pt x="16106" y="1155"/>
                    <a:pt x="15680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3451400" y="2275575"/>
              <a:ext cx="54725" cy="51675"/>
            </a:xfrm>
            <a:custGeom>
              <a:rect b="b" l="l" r="r" t="t"/>
              <a:pathLst>
                <a:path extrusionOk="0" h="2067" w="2189">
                  <a:moveTo>
                    <a:pt x="2006" y="0"/>
                  </a:moveTo>
                  <a:cubicBezTo>
                    <a:pt x="1520" y="851"/>
                    <a:pt x="852" y="1581"/>
                    <a:pt x="1" y="2067"/>
                  </a:cubicBezTo>
                  <a:cubicBezTo>
                    <a:pt x="791" y="1641"/>
                    <a:pt x="1520" y="1034"/>
                    <a:pt x="2189" y="365"/>
                  </a:cubicBezTo>
                  <a:cubicBezTo>
                    <a:pt x="2128" y="244"/>
                    <a:pt x="2067" y="122"/>
                    <a:pt x="2006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3007750" y="2804300"/>
              <a:ext cx="170200" cy="831125"/>
            </a:xfrm>
            <a:custGeom>
              <a:rect b="b" l="l" r="r" t="t"/>
              <a:pathLst>
                <a:path extrusionOk="0" h="33245" w="6808">
                  <a:moveTo>
                    <a:pt x="2857" y="1"/>
                  </a:moveTo>
                  <a:cubicBezTo>
                    <a:pt x="3161" y="1703"/>
                    <a:pt x="3708" y="3343"/>
                    <a:pt x="4437" y="4924"/>
                  </a:cubicBezTo>
                  <a:cubicBezTo>
                    <a:pt x="6017" y="8023"/>
                    <a:pt x="3283" y="14283"/>
                    <a:pt x="2736" y="15620"/>
                  </a:cubicBezTo>
                  <a:cubicBezTo>
                    <a:pt x="2189" y="16896"/>
                    <a:pt x="1763" y="18233"/>
                    <a:pt x="1520" y="19570"/>
                  </a:cubicBezTo>
                  <a:cubicBezTo>
                    <a:pt x="1155" y="21090"/>
                    <a:pt x="183" y="30388"/>
                    <a:pt x="1" y="33244"/>
                  </a:cubicBezTo>
                  <a:cubicBezTo>
                    <a:pt x="244" y="33123"/>
                    <a:pt x="426" y="32880"/>
                    <a:pt x="548" y="32637"/>
                  </a:cubicBezTo>
                  <a:cubicBezTo>
                    <a:pt x="548" y="32637"/>
                    <a:pt x="2006" y="20786"/>
                    <a:pt x="2614" y="18719"/>
                  </a:cubicBezTo>
                  <a:cubicBezTo>
                    <a:pt x="3222" y="16653"/>
                    <a:pt x="5349" y="11183"/>
                    <a:pt x="6504" y="8631"/>
                  </a:cubicBezTo>
                  <a:cubicBezTo>
                    <a:pt x="6625" y="8327"/>
                    <a:pt x="6686" y="8023"/>
                    <a:pt x="6807" y="7719"/>
                  </a:cubicBezTo>
                  <a:lnTo>
                    <a:pt x="5774" y="4620"/>
                  </a:lnTo>
                  <a:cubicBezTo>
                    <a:pt x="5774" y="4620"/>
                    <a:pt x="3404" y="2493"/>
                    <a:pt x="2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884675" y="1892700"/>
              <a:ext cx="629050" cy="972550"/>
            </a:xfrm>
            <a:custGeom>
              <a:rect b="b" l="l" r="r" t="t"/>
              <a:pathLst>
                <a:path extrusionOk="0" h="38902" w="25162">
                  <a:moveTo>
                    <a:pt x="7962" y="0"/>
                  </a:moveTo>
                  <a:lnTo>
                    <a:pt x="7355" y="608"/>
                  </a:lnTo>
                  <a:cubicBezTo>
                    <a:pt x="6823" y="372"/>
                    <a:pt x="6259" y="257"/>
                    <a:pt x="5699" y="257"/>
                  </a:cubicBezTo>
                  <a:cubicBezTo>
                    <a:pt x="4530" y="257"/>
                    <a:pt x="3375" y="757"/>
                    <a:pt x="2553" y="1702"/>
                  </a:cubicBezTo>
                  <a:cubicBezTo>
                    <a:pt x="1" y="4133"/>
                    <a:pt x="1095" y="9967"/>
                    <a:pt x="3526" y="14221"/>
                  </a:cubicBezTo>
                  <a:cubicBezTo>
                    <a:pt x="5471" y="17625"/>
                    <a:pt x="5592" y="19874"/>
                    <a:pt x="4681" y="22851"/>
                  </a:cubicBezTo>
                  <a:cubicBezTo>
                    <a:pt x="4073" y="25039"/>
                    <a:pt x="3647" y="27227"/>
                    <a:pt x="3344" y="29476"/>
                  </a:cubicBezTo>
                  <a:cubicBezTo>
                    <a:pt x="3100" y="30813"/>
                    <a:pt x="2918" y="32089"/>
                    <a:pt x="2857" y="33426"/>
                  </a:cubicBezTo>
                  <a:cubicBezTo>
                    <a:pt x="2857" y="33548"/>
                    <a:pt x="2857" y="33669"/>
                    <a:pt x="2857" y="33852"/>
                  </a:cubicBezTo>
                  <a:cubicBezTo>
                    <a:pt x="2976" y="34981"/>
                    <a:pt x="11585" y="38902"/>
                    <a:pt x="16284" y="38902"/>
                  </a:cubicBezTo>
                  <a:cubicBezTo>
                    <a:pt x="16389" y="38902"/>
                    <a:pt x="16492" y="38900"/>
                    <a:pt x="16592" y="38896"/>
                  </a:cubicBezTo>
                  <a:cubicBezTo>
                    <a:pt x="18598" y="38896"/>
                    <a:pt x="20300" y="37498"/>
                    <a:pt x="20725" y="35553"/>
                  </a:cubicBezTo>
                  <a:cubicBezTo>
                    <a:pt x="20847" y="35128"/>
                    <a:pt x="20968" y="34642"/>
                    <a:pt x="21211" y="34216"/>
                  </a:cubicBezTo>
                  <a:cubicBezTo>
                    <a:pt x="21637" y="35249"/>
                    <a:pt x="22001" y="36343"/>
                    <a:pt x="22305" y="37437"/>
                  </a:cubicBezTo>
                  <a:cubicBezTo>
                    <a:pt x="22327" y="37545"/>
                    <a:pt x="22345" y="37594"/>
                    <a:pt x="22360" y="37594"/>
                  </a:cubicBezTo>
                  <a:cubicBezTo>
                    <a:pt x="22472" y="37594"/>
                    <a:pt x="22412" y="34831"/>
                    <a:pt x="22305" y="33062"/>
                  </a:cubicBezTo>
                  <a:cubicBezTo>
                    <a:pt x="22244" y="30995"/>
                    <a:pt x="22001" y="28929"/>
                    <a:pt x="21637" y="26863"/>
                  </a:cubicBezTo>
                  <a:cubicBezTo>
                    <a:pt x="21150" y="24857"/>
                    <a:pt x="20968" y="22730"/>
                    <a:pt x="21029" y="20664"/>
                  </a:cubicBezTo>
                  <a:cubicBezTo>
                    <a:pt x="20907" y="20542"/>
                    <a:pt x="19935" y="18901"/>
                    <a:pt x="19570" y="18172"/>
                  </a:cubicBezTo>
                  <a:cubicBezTo>
                    <a:pt x="19510" y="18050"/>
                    <a:pt x="19449" y="17868"/>
                    <a:pt x="19327" y="17686"/>
                  </a:cubicBezTo>
                  <a:lnTo>
                    <a:pt x="19388" y="17686"/>
                  </a:lnTo>
                  <a:lnTo>
                    <a:pt x="19449" y="17746"/>
                  </a:lnTo>
                  <a:lnTo>
                    <a:pt x="19631" y="17807"/>
                  </a:lnTo>
                  <a:cubicBezTo>
                    <a:pt x="19935" y="17898"/>
                    <a:pt x="20269" y="17944"/>
                    <a:pt x="20611" y="17944"/>
                  </a:cubicBezTo>
                  <a:cubicBezTo>
                    <a:pt x="20953" y="17944"/>
                    <a:pt x="21302" y="17898"/>
                    <a:pt x="21637" y="17807"/>
                  </a:cubicBezTo>
                  <a:lnTo>
                    <a:pt x="22062" y="17686"/>
                  </a:lnTo>
                  <a:lnTo>
                    <a:pt x="22366" y="17503"/>
                  </a:lnTo>
                  <a:cubicBezTo>
                    <a:pt x="22487" y="17503"/>
                    <a:pt x="22548" y="17443"/>
                    <a:pt x="22670" y="17382"/>
                  </a:cubicBezTo>
                  <a:cubicBezTo>
                    <a:pt x="23460" y="16956"/>
                    <a:pt x="24189" y="16349"/>
                    <a:pt x="24858" y="15680"/>
                  </a:cubicBezTo>
                  <a:lnTo>
                    <a:pt x="25162" y="15315"/>
                  </a:lnTo>
                  <a:cubicBezTo>
                    <a:pt x="24371" y="13067"/>
                    <a:pt x="23399" y="10818"/>
                    <a:pt x="22244" y="8691"/>
                  </a:cubicBezTo>
                  <a:cubicBezTo>
                    <a:pt x="21090" y="6625"/>
                    <a:pt x="18780" y="5105"/>
                    <a:pt x="15863" y="3768"/>
                  </a:cubicBezTo>
                  <a:lnTo>
                    <a:pt x="15620" y="3647"/>
                  </a:lnTo>
                  <a:lnTo>
                    <a:pt x="15620" y="3039"/>
                  </a:lnTo>
                  <a:cubicBezTo>
                    <a:pt x="13250" y="1641"/>
                    <a:pt x="10697" y="608"/>
                    <a:pt x="7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141450" y="1932200"/>
              <a:ext cx="132225" cy="51675"/>
            </a:xfrm>
            <a:custGeom>
              <a:rect b="b" l="l" r="r" t="t"/>
              <a:pathLst>
                <a:path extrusionOk="0" h="2067" w="5289">
                  <a:moveTo>
                    <a:pt x="1" y="0"/>
                  </a:moveTo>
                  <a:lnTo>
                    <a:pt x="1" y="0"/>
                  </a:lnTo>
                  <a:cubicBezTo>
                    <a:pt x="1824" y="547"/>
                    <a:pt x="5288" y="2067"/>
                    <a:pt x="5288" y="2067"/>
                  </a:cubicBezTo>
                  <a:lnTo>
                    <a:pt x="5288" y="1763"/>
                  </a:lnTo>
                  <a:cubicBezTo>
                    <a:pt x="3587" y="1034"/>
                    <a:pt x="1763" y="426"/>
                    <a:pt x="1" y="0"/>
                  </a:cubicBezTo>
                  <a:close/>
                </a:path>
              </a:pathLst>
            </a:custGeom>
            <a:solidFill>
              <a:srgbClr val="E9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294925" y="2226950"/>
              <a:ext cx="121550" cy="293275"/>
            </a:xfrm>
            <a:custGeom>
              <a:rect b="b" l="l" r="r" t="t"/>
              <a:pathLst>
                <a:path extrusionOk="0" h="11731" w="4862">
                  <a:moveTo>
                    <a:pt x="0" y="1"/>
                  </a:moveTo>
                  <a:lnTo>
                    <a:pt x="0" y="1"/>
                  </a:lnTo>
                  <a:cubicBezTo>
                    <a:pt x="972" y="2614"/>
                    <a:pt x="2127" y="4802"/>
                    <a:pt x="3282" y="7476"/>
                  </a:cubicBezTo>
                  <a:cubicBezTo>
                    <a:pt x="3950" y="8813"/>
                    <a:pt x="4437" y="10272"/>
                    <a:pt x="4862" y="11730"/>
                  </a:cubicBezTo>
                  <a:cubicBezTo>
                    <a:pt x="4619" y="10211"/>
                    <a:pt x="4497" y="8752"/>
                    <a:pt x="4558" y="7233"/>
                  </a:cubicBezTo>
                  <a:cubicBezTo>
                    <a:pt x="4497" y="7050"/>
                    <a:pt x="3525" y="5470"/>
                    <a:pt x="3160" y="4741"/>
                  </a:cubicBezTo>
                  <a:cubicBezTo>
                    <a:pt x="3039" y="4559"/>
                    <a:pt x="2978" y="4437"/>
                    <a:pt x="2917" y="4255"/>
                  </a:cubicBezTo>
                  <a:lnTo>
                    <a:pt x="2127" y="3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3767425" y="2394075"/>
              <a:ext cx="1695625" cy="1011925"/>
            </a:xfrm>
            <a:custGeom>
              <a:rect b="b" l="l" r="r" t="t"/>
              <a:pathLst>
                <a:path extrusionOk="0" h="40477" w="67825">
                  <a:moveTo>
                    <a:pt x="33913" y="1"/>
                  </a:moveTo>
                  <a:cubicBezTo>
                    <a:pt x="15194" y="1"/>
                    <a:pt x="1" y="9056"/>
                    <a:pt x="1" y="20239"/>
                  </a:cubicBezTo>
                  <a:cubicBezTo>
                    <a:pt x="1" y="31421"/>
                    <a:pt x="15194" y="40477"/>
                    <a:pt x="33913" y="40477"/>
                  </a:cubicBezTo>
                  <a:cubicBezTo>
                    <a:pt x="52631" y="40477"/>
                    <a:pt x="67825" y="31421"/>
                    <a:pt x="67825" y="20239"/>
                  </a:cubicBezTo>
                  <a:cubicBezTo>
                    <a:pt x="67825" y="9056"/>
                    <a:pt x="52631" y="1"/>
                    <a:pt x="33913" y="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3767425" y="2290775"/>
              <a:ext cx="1697150" cy="1011900"/>
            </a:xfrm>
            <a:custGeom>
              <a:rect b="b" l="l" r="r" t="t"/>
              <a:pathLst>
                <a:path extrusionOk="0" h="40476" w="67886">
                  <a:moveTo>
                    <a:pt x="33913" y="0"/>
                  </a:moveTo>
                  <a:cubicBezTo>
                    <a:pt x="17139" y="0"/>
                    <a:pt x="3161" y="7293"/>
                    <a:pt x="487" y="16895"/>
                  </a:cubicBezTo>
                  <a:cubicBezTo>
                    <a:pt x="183" y="17989"/>
                    <a:pt x="1" y="19083"/>
                    <a:pt x="1" y="20238"/>
                  </a:cubicBezTo>
                  <a:cubicBezTo>
                    <a:pt x="1" y="30995"/>
                    <a:pt x="14161" y="39807"/>
                    <a:pt x="32029" y="40415"/>
                  </a:cubicBezTo>
                  <a:cubicBezTo>
                    <a:pt x="32637" y="40415"/>
                    <a:pt x="33305" y="40476"/>
                    <a:pt x="33913" y="40476"/>
                  </a:cubicBezTo>
                  <a:cubicBezTo>
                    <a:pt x="52692" y="40476"/>
                    <a:pt x="67886" y="31421"/>
                    <a:pt x="67886" y="20238"/>
                  </a:cubicBezTo>
                  <a:cubicBezTo>
                    <a:pt x="67886" y="9056"/>
                    <a:pt x="52631" y="0"/>
                    <a:pt x="33913" y="0"/>
                  </a:cubicBezTo>
                  <a:close/>
                  <a:moveTo>
                    <a:pt x="33913" y="28139"/>
                  </a:moveTo>
                  <a:cubicBezTo>
                    <a:pt x="26620" y="28139"/>
                    <a:pt x="20664" y="24614"/>
                    <a:pt x="20664" y="20238"/>
                  </a:cubicBezTo>
                  <a:cubicBezTo>
                    <a:pt x="20664" y="20177"/>
                    <a:pt x="20664" y="20056"/>
                    <a:pt x="20664" y="19995"/>
                  </a:cubicBezTo>
                  <a:cubicBezTo>
                    <a:pt x="20725" y="18597"/>
                    <a:pt x="21333" y="17321"/>
                    <a:pt x="22366" y="16348"/>
                  </a:cubicBezTo>
                  <a:cubicBezTo>
                    <a:pt x="24614" y="13917"/>
                    <a:pt x="28990" y="12337"/>
                    <a:pt x="33913" y="12337"/>
                  </a:cubicBezTo>
                  <a:cubicBezTo>
                    <a:pt x="41267" y="12337"/>
                    <a:pt x="47222" y="15862"/>
                    <a:pt x="47222" y="20238"/>
                  </a:cubicBezTo>
                  <a:cubicBezTo>
                    <a:pt x="47222" y="24614"/>
                    <a:pt x="41267" y="28139"/>
                    <a:pt x="33913" y="28139"/>
                  </a:cubicBezTo>
                  <a:close/>
                </a:path>
              </a:pathLst>
            </a:custGeom>
            <a:solidFill>
              <a:srgbClr val="D9D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968000" y="1631375"/>
              <a:ext cx="1460125" cy="469500"/>
            </a:xfrm>
            <a:custGeom>
              <a:rect b="b" l="l" r="r" t="t"/>
              <a:pathLst>
                <a:path extrusionOk="0" h="18780" w="58405">
                  <a:moveTo>
                    <a:pt x="25890" y="0"/>
                  </a:moveTo>
                  <a:cubicBezTo>
                    <a:pt x="15497" y="0"/>
                    <a:pt x="6199" y="2796"/>
                    <a:pt x="0" y="7171"/>
                  </a:cubicBezTo>
                  <a:lnTo>
                    <a:pt x="14343" y="16348"/>
                  </a:lnTo>
                  <a:cubicBezTo>
                    <a:pt x="16591" y="13917"/>
                    <a:pt x="20967" y="12337"/>
                    <a:pt x="25890" y="12337"/>
                  </a:cubicBezTo>
                  <a:cubicBezTo>
                    <a:pt x="32393" y="12337"/>
                    <a:pt x="37862" y="15133"/>
                    <a:pt x="38956" y="18779"/>
                  </a:cubicBezTo>
                  <a:lnTo>
                    <a:pt x="58404" y="14464"/>
                  </a:lnTo>
                  <a:cubicBezTo>
                    <a:pt x="54271" y="6138"/>
                    <a:pt x="41266" y="0"/>
                    <a:pt x="25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3968000" y="1810650"/>
              <a:ext cx="358575" cy="888850"/>
            </a:xfrm>
            <a:custGeom>
              <a:rect b="b" l="l" r="r" t="t"/>
              <a:pathLst>
                <a:path extrusionOk="0" h="35554" w="14343">
                  <a:moveTo>
                    <a:pt x="0" y="0"/>
                  </a:moveTo>
                  <a:lnTo>
                    <a:pt x="0" y="26377"/>
                  </a:lnTo>
                  <a:lnTo>
                    <a:pt x="14343" y="35553"/>
                  </a:lnTo>
                  <a:lnTo>
                    <a:pt x="14343" y="9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4941900" y="1992975"/>
              <a:ext cx="486225" cy="767300"/>
            </a:xfrm>
            <a:custGeom>
              <a:rect b="b" l="l" r="r" t="t"/>
              <a:pathLst>
                <a:path extrusionOk="0" h="30692" w="19449">
                  <a:moveTo>
                    <a:pt x="19448" y="0"/>
                  </a:moveTo>
                  <a:lnTo>
                    <a:pt x="0" y="4315"/>
                  </a:lnTo>
                  <a:lnTo>
                    <a:pt x="0" y="30691"/>
                  </a:lnTo>
                  <a:lnTo>
                    <a:pt x="19448" y="26376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4326550" y="1939800"/>
              <a:ext cx="615375" cy="820475"/>
            </a:xfrm>
            <a:custGeom>
              <a:rect b="b" l="l" r="r" t="t"/>
              <a:pathLst>
                <a:path extrusionOk="0" h="32819" w="24615">
                  <a:moveTo>
                    <a:pt x="11548" y="0"/>
                  </a:moveTo>
                  <a:cubicBezTo>
                    <a:pt x="6625" y="0"/>
                    <a:pt x="2249" y="1580"/>
                    <a:pt x="1" y="4011"/>
                  </a:cubicBezTo>
                  <a:lnTo>
                    <a:pt x="1" y="30387"/>
                  </a:lnTo>
                  <a:cubicBezTo>
                    <a:pt x="2249" y="27956"/>
                    <a:pt x="6625" y="26376"/>
                    <a:pt x="11548" y="26376"/>
                  </a:cubicBezTo>
                  <a:cubicBezTo>
                    <a:pt x="18051" y="26376"/>
                    <a:pt x="23460" y="29172"/>
                    <a:pt x="24614" y="32818"/>
                  </a:cubicBezTo>
                  <a:lnTo>
                    <a:pt x="24614" y="6442"/>
                  </a:lnTo>
                  <a:cubicBezTo>
                    <a:pt x="23520" y="2796"/>
                    <a:pt x="18051" y="0"/>
                    <a:pt x="1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4179175" y="2532350"/>
              <a:ext cx="147400" cy="258300"/>
            </a:xfrm>
            <a:custGeom>
              <a:rect b="b" l="l" r="r" t="t"/>
              <a:pathLst>
                <a:path extrusionOk="0" h="10332" w="5896">
                  <a:moveTo>
                    <a:pt x="5896" y="0"/>
                  </a:moveTo>
                  <a:lnTo>
                    <a:pt x="1398" y="1277"/>
                  </a:lnTo>
                  <a:lnTo>
                    <a:pt x="1" y="5166"/>
                  </a:lnTo>
                  <a:lnTo>
                    <a:pt x="548" y="9663"/>
                  </a:lnTo>
                  <a:lnTo>
                    <a:pt x="4194" y="10332"/>
                  </a:lnTo>
                  <a:cubicBezTo>
                    <a:pt x="4255" y="8934"/>
                    <a:pt x="4863" y="7658"/>
                    <a:pt x="5896" y="6685"/>
                  </a:cubicBezTo>
                  <a:lnTo>
                    <a:pt x="5896" y="0"/>
                  </a:lnTo>
                  <a:close/>
                </a:path>
              </a:pathLst>
            </a:custGeom>
            <a:solidFill>
              <a:srgbClr val="18A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3767425" y="2629575"/>
              <a:ext cx="847825" cy="671600"/>
            </a:xfrm>
            <a:custGeom>
              <a:rect b="b" l="l" r="r" t="t"/>
              <a:pathLst>
                <a:path extrusionOk="0" h="26864" w="33913">
                  <a:moveTo>
                    <a:pt x="1" y="1"/>
                  </a:moveTo>
                  <a:lnTo>
                    <a:pt x="1" y="6686"/>
                  </a:lnTo>
                  <a:cubicBezTo>
                    <a:pt x="1" y="17443"/>
                    <a:pt x="14161" y="26255"/>
                    <a:pt x="31968" y="26863"/>
                  </a:cubicBezTo>
                  <a:lnTo>
                    <a:pt x="32090" y="26802"/>
                  </a:lnTo>
                  <a:lnTo>
                    <a:pt x="33913" y="19509"/>
                  </a:lnTo>
                  <a:lnTo>
                    <a:pt x="29112" y="16410"/>
                  </a:lnTo>
                  <a:lnTo>
                    <a:pt x="29112" y="20056"/>
                  </a:lnTo>
                  <a:cubicBezTo>
                    <a:pt x="14526" y="18780"/>
                    <a:pt x="2857" y="11973"/>
                    <a:pt x="487" y="3343"/>
                  </a:cubicBezTo>
                  <a:cubicBezTo>
                    <a:pt x="183" y="2250"/>
                    <a:pt x="1" y="109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941900" y="2381925"/>
              <a:ext cx="57750" cy="120050"/>
            </a:xfrm>
            <a:custGeom>
              <a:rect b="b" l="l" r="r" t="t"/>
              <a:pathLst>
                <a:path extrusionOk="0" h="4802" w="2310">
                  <a:moveTo>
                    <a:pt x="0" y="1"/>
                  </a:moveTo>
                  <a:lnTo>
                    <a:pt x="0" y="4802"/>
                  </a:lnTo>
                  <a:lnTo>
                    <a:pt x="2310" y="2249"/>
                  </a:lnTo>
                  <a:lnTo>
                    <a:pt x="2067" y="669"/>
                  </a:lnTo>
                  <a:close/>
                </a:path>
              </a:pathLst>
            </a:custGeom>
            <a:solidFill>
              <a:srgbClr val="9E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3767425" y="2302925"/>
              <a:ext cx="785550" cy="826550"/>
            </a:xfrm>
            <a:custGeom>
              <a:rect b="b" l="l" r="r" t="t"/>
              <a:pathLst>
                <a:path extrusionOk="0" h="33062" w="31422">
                  <a:moveTo>
                    <a:pt x="7962" y="0"/>
                  </a:moveTo>
                  <a:cubicBezTo>
                    <a:pt x="2979" y="3525"/>
                    <a:pt x="1" y="8083"/>
                    <a:pt x="1" y="13067"/>
                  </a:cubicBezTo>
                  <a:cubicBezTo>
                    <a:pt x="1" y="23277"/>
                    <a:pt x="12642" y="31664"/>
                    <a:pt x="29112" y="33062"/>
                  </a:cubicBezTo>
                  <a:lnTo>
                    <a:pt x="29112" y="25161"/>
                  </a:lnTo>
                  <a:cubicBezTo>
                    <a:pt x="29233" y="25100"/>
                    <a:pt x="29355" y="25039"/>
                    <a:pt x="29416" y="24918"/>
                  </a:cubicBezTo>
                  <a:cubicBezTo>
                    <a:pt x="29416" y="24918"/>
                    <a:pt x="31421" y="20664"/>
                    <a:pt x="30692" y="20603"/>
                  </a:cubicBezTo>
                  <a:lnTo>
                    <a:pt x="29659" y="20481"/>
                  </a:lnTo>
                  <a:cubicBezTo>
                    <a:pt x="29294" y="20481"/>
                    <a:pt x="28929" y="20421"/>
                    <a:pt x="28565" y="20299"/>
                  </a:cubicBezTo>
                  <a:cubicBezTo>
                    <a:pt x="23885" y="19084"/>
                    <a:pt x="20603" y="16288"/>
                    <a:pt x="20603" y="13067"/>
                  </a:cubicBezTo>
                  <a:cubicBezTo>
                    <a:pt x="20664" y="11608"/>
                    <a:pt x="21272" y="10210"/>
                    <a:pt x="22305" y="9177"/>
                  </a:cubicBezTo>
                  <a:lnTo>
                    <a:pt x="7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495200" y="2416875"/>
              <a:ext cx="969375" cy="885800"/>
            </a:xfrm>
            <a:custGeom>
              <a:rect b="b" l="l" r="r" t="t"/>
              <a:pathLst>
                <a:path extrusionOk="0" h="35432" w="38775">
                  <a:moveTo>
                    <a:pt x="38714" y="0"/>
                  </a:moveTo>
                  <a:lnTo>
                    <a:pt x="30449" y="7962"/>
                  </a:lnTo>
                  <a:lnTo>
                    <a:pt x="32697" y="11548"/>
                  </a:lnTo>
                  <a:cubicBezTo>
                    <a:pt x="28747" y="14951"/>
                    <a:pt x="23095" y="17625"/>
                    <a:pt x="16410" y="19023"/>
                  </a:cubicBezTo>
                  <a:cubicBezTo>
                    <a:pt x="12581" y="19874"/>
                    <a:pt x="8691" y="20238"/>
                    <a:pt x="4802" y="20238"/>
                  </a:cubicBezTo>
                  <a:cubicBezTo>
                    <a:pt x="3161" y="20238"/>
                    <a:pt x="1581" y="20178"/>
                    <a:pt x="1" y="20056"/>
                  </a:cubicBezTo>
                  <a:lnTo>
                    <a:pt x="1" y="35250"/>
                  </a:lnTo>
                  <a:cubicBezTo>
                    <a:pt x="1581" y="35371"/>
                    <a:pt x="3161" y="35432"/>
                    <a:pt x="4802" y="35432"/>
                  </a:cubicBezTo>
                  <a:cubicBezTo>
                    <a:pt x="23581" y="35432"/>
                    <a:pt x="38775" y="26377"/>
                    <a:pt x="38775" y="15194"/>
                  </a:cubicBezTo>
                  <a:lnTo>
                    <a:pt x="38775" y="14708"/>
                  </a:lnTo>
                  <a:lnTo>
                    <a:pt x="38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495200" y="2274050"/>
              <a:ext cx="967850" cy="648800"/>
            </a:xfrm>
            <a:custGeom>
              <a:rect b="b" l="l" r="r" t="t"/>
              <a:pathLst>
                <a:path extrusionOk="0" h="25952" w="38714">
                  <a:moveTo>
                    <a:pt x="37316" y="1"/>
                  </a:moveTo>
                  <a:lnTo>
                    <a:pt x="17868" y="4316"/>
                  </a:lnTo>
                  <a:cubicBezTo>
                    <a:pt x="17990" y="4741"/>
                    <a:pt x="18051" y="5227"/>
                    <a:pt x="18051" y="5713"/>
                  </a:cubicBezTo>
                  <a:cubicBezTo>
                    <a:pt x="18051" y="10150"/>
                    <a:pt x="12156" y="13675"/>
                    <a:pt x="4802" y="13675"/>
                  </a:cubicBezTo>
                  <a:cubicBezTo>
                    <a:pt x="3647" y="13675"/>
                    <a:pt x="2492" y="13553"/>
                    <a:pt x="1338" y="13371"/>
                  </a:cubicBezTo>
                  <a:lnTo>
                    <a:pt x="1" y="25769"/>
                  </a:lnTo>
                  <a:cubicBezTo>
                    <a:pt x="1581" y="25891"/>
                    <a:pt x="3161" y="25951"/>
                    <a:pt x="4802" y="25951"/>
                  </a:cubicBezTo>
                  <a:cubicBezTo>
                    <a:pt x="23520" y="25951"/>
                    <a:pt x="38714" y="16896"/>
                    <a:pt x="38714" y="5713"/>
                  </a:cubicBezTo>
                  <a:cubicBezTo>
                    <a:pt x="38714" y="3708"/>
                    <a:pt x="38228" y="1763"/>
                    <a:pt x="37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39"/>
          <p:cNvSpPr txBox="1"/>
          <p:nvPr>
            <p:ph idx="4294967295" type="title"/>
          </p:nvPr>
        </p:nvSpPr>
        <p:spPr>
          <a:xfrm>
            <a:off x="713225" y="5506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04.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631" name="Google Shape;6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750" y="220713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0"/>
          <p:cNvSpPr/>
          <p:nvPr/>
        </p:nvSpPr>
        <p:spPr>
          <a:xfrm>
            <a:off x="1831154" y="4599421"/>
            <a:ext cx="322388" cy="334842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 txBox="1"/>
          <p:nvPr>
            <p:ph type="title"/>
          </p:nvPr>
        </p:nvSpPr>
        <p:spPr>
          <a:xfrm>
            <a:off x="713225" y="1700784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du modèle</a:t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7475448" y="-2418987"/>
            <a:ext cx="3337120" cy="3367648"/>
          </a:xfrm>
          <a:custGeom>
            <a:rect b="b" l="l" r="r" t="t"/>
            <a:pathLst>
              <a:path extrusionOk="0" h="182306" w="182033">
                <a:moveTo>
                  <a:pt x="91028" y="1"/>
                </a:moveTo>
                <a:cubicBezTo>
                  <a:pt x="40812" y="1"/>
                  <a:pt x="0" y="40789"/>
                  <a:pt x="0" y="91005"/>
                </a:cubicBezTo>
                <a:cubicBezTo>
                  <a:pt x="0" y="141517"/>
                  <a:pt x="40812" y="182306"/>
                  <a:pt x="91028" y="182306"/>
                </a:cubicBezTo>
                <a:cubicBezTo>
                  <a:pt x="141243" y="182306"/>
                  <a:pt x="182032" y="141517"/>
                  <a:pt x="182032" y="91005"/>
                </a:cubicBezTo>
                <a:cubicBezTo>
                  <a:pt x="182032" y="40789"/>
                  <a:pt x="141243" y="1"/>
                  <a:pt x="910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0"/>
          <p:cNvSpPr/>
          <p:nvPr/>
        </p:nvSpPr>
        <p:spPr>
          <a:xfrm>
            <a:off x="1523301" y="4494178"/>
            <a:ext cx="2778828" cy="2800180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79" y="709385"/>
            <a:ext cx="3890039" cy="389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1"/>
          <p:cNvSpPr/>
          <p:nvPr/>
        </p:nvSpPr>
        <p:spPr>
          <a:xfrm>
            <a:off x="8271564" y="1197278"/>
            <a:ext cx="36215" cy="48278"/>
          </a:xfrm>
          <a:custGeom>
            <a:rect b="b" l="l" r="r" t="t"/>
            <a:pathLst>
              <a:path extrusionOk="0" h="3348" w="2511">
                <a:moveTo>
                  <a:pt x="2510" y="0"/>
                </a:moveTo>
                <a:lnTo>
                  <a:pt x="2510" y="3347"/>
                </a:lnTo>
                <a:lnTo>
                  <a:pt x="0" y="3283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1"/>
          <p:cNvSpPr/>
          <p:nvPr/>
        </p:nvSpPr>
        <p:spPr>
          <a:xfrm>
            <a:off x="8308687" y="1187069"/>
            <a:ext cx="14" cy="49201"/>
          </a:xfrm>
          <a:custGeom>
            <a:rect b="b" l="l" r="r" t="t"/>
            <a:pathLst>
              <a:path extrusionOk="0" h="3412" w="1">
                <a:moveTo>
                  <a:pt x="0" y="0"/>
                </a:moveTo>
                <a:lnTo>
                  <a:pt x="0" y="3283"/>
                </a:lnTo>
                <a:lnTo>
                  <a:pt x="0" y="3411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1"/>
          <p:cNvSpPr/>
          <p:nvPr/>
        </p:nvSpPr>
        <p:spPr>
          <a:xfrm>
            <a:off x="8307764" y="1188929"/>
            <a:ext cx="937" cy="56627"/>
          </a:xfrm>
          <a:custGeom>
            <a:rect b="b" l="l" r="r" t="t"/>
            <a:pathLst>
              <a:path extrusionOk="0" h="3927" w="65">
                <a:moveTo>
                  <a:pt x="64" y="0"/>
                </a:moveTo>
                <a:lnTo>
                  <a:pt x="64" y="3282"/>
                </a:lnTo>
                <a:cubicBezTo>
                  <a:pt x="64" y="3476"/>
                  <a:pt x="64" y="3669"/>
                  <a:pt x="0" y="3926"/>
                </a:cubicBezTo>
                <a:lnTo>
                  <a:pt x="0" y="579"/>
                </a:lnTo>
                <a:cubicBezTo>
                  <a:pt x="64" y="386"/>
                  <a:pt x="64" y="193"/>
                  <a:pt x="64" y="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1"/>
          <p:cNvSpPr/>
          <p:nvPr/>
        </p:nvSpPr>
        <p:spPr>
          <a:xfrm>
            <a:off x="3272025" y="623826"/>
            <a:ext cx="5441100" cy="414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752" y="942500"/>
            <a:ext cx="4813700" cy="14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1"/>
          <p:cNvSpPr txBox="1"/>
          <p:nvPr>
            <p:ph idx="4294967295" type="subTitle"/>
          </p:nvPr>
        </p:nvSpPr>
        <p:spPr>
          <a:xfrm>
            <a:off x="3272000" y="549938"/>
            <a:ext cx="5441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Loss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651" name="Google Shape;651;p41"/>
          <p:cNvPicPr preferRelativeResize="0"/>
          <p:nvPr/>
        </p:nvPicPr>
        <p:blipFill rotWithShape="1">
          <a:blip r:embed="rId4">
            <a:alphaModFix/>
          </a:blip>
          <a:srcRect b="0" l="0" r="0" t="4177"/>
          <a:stretch/>
        </p:blipFill>
        <p:spPr>
          <a:xfrm>
            <a:off x="3344300" y="2900762"/>
            <a:ext cx="5179150" cy="14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1"/>
          <p:cNvSpPr txBox="1"/>
          <p:nvPr>
            <p:ph idx="4294967295" type="subTitle"/>
          </p:nvPr>
        </p:nvSpPr>
        <p:spPr>
          <a:xfrm>
            <a:off x="3272025" y="2393288"/>
            <a:ext cx="5441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Accuracy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53" name="Google Shape;653;p41"/>
          <p:cNvSpPr txBox="1"/>
          <p:nvPr>
            <p:ph idx="4294967295" type="subTitle"/>
          </p:nvPr>
        </p:nvSpPr>
        <p:spPr>
          <a:xfrm>
            <a:off x="911661" y="888300"/>
            <a:ext cx="22782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 plateau est atteint pour la fonction de perte et la métrique d’évaluation</a:t>
            </a: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246516" y="989796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41"/>
          <p:cNvGrpSpPr/>
          <p:nvPr/>
        </p:nvGrpSpPr>
        <p:grpSpPr>
          <a:xfrm>
            <a:off x="381786" y="1098574"/>
            <a:ext cx="316993" cy="365752"/>
            <a:chOff x="-44895900" y="3929450"/>
            <a:chExt cx="263875" cy="302075"/>
          </a:xfrm>
        </p:grpSpPr>
        <p:sp>
          <p:nvSpPr>
            <p:cNvPr id="656" name="Google Shape;656;p41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41"/>
          <p:cNvSpPr txBox="1"/>
          <p:nvPr>
            <p:ph idx="4294967295" type="subTitle"/>
          </p:nvPr>
        </p:nvSpPr>
        <p:spPr>
          <a:xfrm>
            <a:off x="911661" y="2029825"/>
            <a:ext cx="2278200" cy="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Résultats peu satisfaisant sur les données tests</a:t>
            </a:r>
            <a:endParaRPr/>
          </a:p>
        </p:txBody>
      </p:sp>
      <p:sp>
        <p:nvSpPr>
          <p:cNvPr id="663" name="Google Shape;663;p41"/>
          <p:cNvSpPr/>
          <p:nvPr/>
        </p:nvSpPr>
        <p:spPr>
          <a:xfrm>
            <a:off x="246516" y="2131321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41"/>
          <p:cNvGrpSpPr/>
          <p:nvPr/>
        </p:nvGrpSpPr>
        <p:grpSpPr>
          <a:xfrm>
            <a:off x="381786" y="2240099"/>
            <a:ext cx="316993" cy="365752"/>
            <a:chOff x="-44895900" y="3929450"/>
            <a:chExt cx="263875" cy="302075"/>
          </a:xfrm>
        </p:grpSpPr>
        <p:sp>
          <p:nvSpPr>
            <p:cNvPr id="665" name="Google Shape;665;p41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41"/>
          <p:cNvSpPr txBox="1"/>
          <p:nvPr>
            <p:ph idx="2" type="title"/>
          </p:nvPr>
        </p:nvSpPr>
        <p:spPr>
          <a:xfrm>
            <a:off x="829500" y="2900775"/>
            <a:ext cx="19101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accent2"/>
                </a:solidFill>
              </a:rPr>
              <a:t>40%</a:t>
            </a:r>
            <a:r>
              <a:rPr lang="en"/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72" name="Google Shape;672;p41"/>
          <p:cNvSpPr txBox="1"/>
          <p:nvPr>
            <p:ph idx="4294967295" type="subTitle"/>
          </p:nvPr>
        </p:nvSpPr>
        <p:spPr>
          <a:xfrm>
            <a:off x="7940550" y="4236650"/>
            <a:ext cx="5829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D3D3D"/>
                </a:solidFill>
              </a:rPr>
              <a:t>50</a:t>
            </a:r>
            <a:endParaRPr sz="1500">
              <a:solidFill>
                <a:srgbClr val="3D3D3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/>
          <p:nvPr>
            <p:ph idx="4" type="subTitle"/>
          </p:nvPr>
        </p:nvSpPr>
        <p:spPr>
          <a:xfrm>
            <a:off x="713225" y="2230311"/>
            <a:ext cx="20391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Entraîner le modèle</a:t>
            </a:r>
            <a:endParaRPr/>
          </a:p>
        </p:txBody>
      </p:sp>
      <p:sp>
        <p:nvSpPr>
          <p:cNvPr id="678" name="Google Shape;678;p42"/>
          <p:cNvSpPr txBox="1"/>
          <p:nvPr>
            <p:ph type="title"/>
          </p:nvPr>
        </p:nvSpPr>
        <p:spPr>
          <a:xfrm>
            <a:off x="713225" y="1287400"/>
            <a:ext cx="56202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</a:t>
            </a:r>
            <a:r>
              <a:rPr lang="en"/>
              <a:t>Dialogflow</a:t>
            </a:r>
            <a:r>
              <a:rPr lang="en"/>
              <a:t> CX</a:t>
            </a:r>
            <a:endParaRPr/>
          </a:p>
        </p:txBody>
      </p:sp>
      <p:sp>
        <p:nvSpPr>
          <p:cNvPr id="679" name="Google Shape;679;p42"/>
          <p:cNvSpPr txBox="1"/>
          <p:nvPr>
            <p:ph idx="4294967295" type="title"/>
          </p:nvPr>
        </p:nvSpPr>
        <p:spPr>
          <a:xfrm>
            <a:off x="713225" y="5506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05.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680" name="Google Shape;680;p42"/>
          <p:cNvGrpSpPr/>
          <p:nvPr/>
        </p:nvGrpSpPr>
        <p:grpSpPr>
          <a:xfrm>
            <a:off x="5044316" y="715431"/>
            <a:ext cx="3851091" cy="4207364"/>
            <a:chOff x="1775550" y="-490962"/>
            <a:chExt cx="5263930" cy="5750908"/>
          </a:xfrm>
        </p:grpSpPr>
        <p:sp>
          <p:nvSpPr>
            <p:cNvPr id="681" name="Google Shape;681;p42"/>
            <p:cNvSpPr/>
            <p:nvPr/>
          </p:nvSpPr>
          <p:spPr>
            <a:xfrm>
              <a:off x="4165553" y="-80737"/>
              <a:ext cx="275025" cy="1561925"/>
            </a:xfrm>
            <a:custGeom>
              <a:rect b="b" l="l" r="r" t="t"/>
              <a:pathLst>
                <a:path extrusionOk="0" h="62477" w="11001">
                  <a:moveTo>
                    <a:pt x="0" y="0"/>
                  </a:moveTo>
                  <a:lnTo>
                    <a:pt x="7233" y="62476"/>
                  </a:lnTo>
                  <a:lnTo>
                    <a:pt x="11001" y="60531"/>
                  </a:lnTo>
                  <a:lnTo>
                    <a:pt x="11001" y="5591"/>
                  </a:lnTo>
                  <a:lnTo>
                    <a:pt x="206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4109328" y="-490962"/>
              <a:ext cx="436075" cy="559125"/>
            </a:xfrm>
            <a:custGeom>
              <a:rect b="b" l="l" r="r" t="t"/>
              <a:pathLst>
                <a:path extrusionOk="0" h="22365" w="17443">
                  <a:moveTo>
                    <a:pt x="6625" y="0"/>
                  </a:moveTo>
                  <a:lnTo>
                    <a:pt x="2857" y="2006"/>
                  </a:lnTo>
                  <a:lnTo>
                    <a:pt x="1" y="9724"/>
                  </a:lnTo>
                  <a:lnTo>
                    <a:pt x="2249" y="16409"/>
                  </a:lnTo>
                  <a:lnTo>
                    <a:pt x="4316" y="16470"/>
                  </a:lnTo>
                  <a:lnTo>
                    <a:pt x="13250" y="22000"/>
                  </a:lnTo>
                  <a:lnTo>
                    <a:pt x="13250" y="21879"/>
                  </a:lnTo>
                  <a:lnTo>
                    <a:pt x="13675" y="22365"/>
                  </a:lnTo>
                  <a:lnTo>
                    <a:pt x="17443" y="20359"/>
                  </a:lnTo>
                  <a:lnTo>
                    <a:pt x="6625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3910303" y="-440837"/>
              <a:ext cx="540900" cy="1922025"/>
            </a:xfrm>
            <a:custGeom>
              <a:rect b="b" l="l" r="r" t="t"/>
              <a:pathLst>
                <a:path extrusionOk="0" h="76881" w="21636">
                  <a:moveTo>
                    <a:pt x="10818" y="1"/>
                  </a:moveTo>
                  <a:lnTo>
                    <a:pt x="0" y="7111"/>
                  </a:lnTo>
                  <a:lnTo>
                    <a:pt x="4194" y="9664"/>
                  </a:lnTo>
                  <a:lnTo>
                    <a:pt x="4194" y="68797"/>
                  </a:lnTo>
                  <a:lnTo>
                    <a:pt x="17443" y="76880"/>
                  </a:lnTo>
                  <a:lnTo>
                    <a:pt x="17443" y="17807"/>
                  </a:lnTo>
                  <a:lnTo>
                    <a:pt x="21636" y="20360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4644153" y="651588"/>
              <a:ext cx="275025" cy="1084850"/>
            </a:xfrm>
            <a:custGeom>
              <a:rect b="b" l="l" r="r" t="t"/>
              <a:pathLst>
                <a:path extrusionOk="0" h="43394" w="11001">
                  <a:moveTo>
                    <a:pt x="0" y="0"/>
                  </a:moveTo>
                  <a:lnTo>
                    <a:pt x="7232" y="43393"/>
                  </a:lnTo>
                  <a:lnTo>
                    <a:pt x="11000" y="41448"/>
                  </a:lnTo>
                  <a:lnTo>
                    <a:pt x="11000" y="5592"/>
                  </a:lnTo>
                  <a:lnTo>
                    <a:pt x="2067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4587928" y="241363"/>
              <a:ext cx="436075" cy="559150"/>
            </a:xfrm>
            <a:custGeom>
              <a:rect b="b" l="l" r="r" t="t"/>
              <a:pathLst>
                <a:path extrusionOk="0" h="22366" w="17443">
                  <a:moveTo>
                    <a:pt x="6625" y="0"/>
                  </a:moveTo>
                  <a:lnTo>
                    <a:pt x="2857" y="2006"/>
                  </a:lnTo>
                  <a:lnTo>
                    <a:pt x="1" y="9724"/>
                  </a:lnTo>
                  <a:lnTo>
                    <a:pt x="2249" y="16409"/>
                  </a:lnTo>
                  <a:lnTo>
                    <a:pt x="4316" y="16470"/>
                  </a:lnTo>
                  <a:lnTo>
                    <a:pt x="13249" y="22001"/>
                  </a:lnTo>
                  <a:lnTo>
                    <a:pt x="13249" y="21879"/>
                  </a:lnTo>
                  <a:lnTo>
                    <a:pt x="13675" y="22365"/>
                  </a:lnTo>
                  <a:lnTo>
                    <a:pt x="17443" y="20420"/>
                  </a:lnTo>
                  <a:lnTo>
                    <a:pt x="66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4388903" y="291488"/>
              <a:ext cx="540900" cy="1444950"/>
            </a:xfrm>
            <a:custGeom>
              <a:rect b="b" l="l" r="r" t="t"/>
              <a:pathLst>
                <a:path extrusionOk="0" h="57798" w="21636">
                  <a:moveTo>
                    <a:pt x="21636" y="20360"/>
                  </a:moveTo>
                  <a:lnTo>
                    <a:pt x="21636" y="20360"/>
                  </a:lnTo>
                  <a:lnTo>
                    <a:pt x="21636" y="20360"/>
                  </a:lnTo>
                  <a:close/>
                  <a:moveTo>
                    <a:pt x="10818" y="1"/>
                  </a:moveTo>
                  <a:lnTo>
                    <a:pt x="0" y="7111"/>
                  </a:lnTo>
                  <a:lnTo>
                    <a:pt x="4194" y="9725"/>
                  </a:lnTo>
                  <a:lnTo>
                    <a:pt x="4194" y="49714"/>
                  </a:lnTo>
                  <a:lnTo>
                    <a:pt x="17442" y="57797"/>
                  </a:lnTo>
                  <a:lnTo>
                    <a:pt x="17442" y="17808"/>
                  </a:lnTo>
                  <a:lnTo>
                    <a:pt x="21636" y="20360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5110578" y="1321613"/>
              <a:ext cx="275050" cy="703500"/>
            </a:xfrm>
            <a:custGeom>
              <a:rect b="b" l="l" r="r" t="t"/>
              <a:pathLst>
                <a:path extrusionOk="0" h="28140" w="11002">
                  <a:moveTo>
                    <a:pt x="1" y="1"/>
                  </a:moveTo>
                  <a:lnTo>
                    <a:pt x="7233" y="28139"/>
                  </a:lnTo>
                  <a:lnTo>
                    <a:pt x="11001" y="26134"/>
                  </a:lnTo>
                  <a:lnTo>
                    <a:pt x="11001" y="5592"/>
                  </a:lnTo>
                  <a:lnTo>
                    <a:pt x="2067" y="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5054378" y="911388"/>
              <a:ext cx="436075" cy="559150"/>
            </a:xfrm>
            <a:custGeom>
              <a:rect b="b" l="l" r="r" t="t"/>
              <a:pathLst>
                <a:path extrusionOk="0" h="22366" w="17443">
                  <a:moveTo>
                    <a:pt x="6625" y="1"/>
                  </a:moveTo>
                  <a:lnTo>
                    <a:pt x="2857" y="2006"/>
                  </a:lnTo>
                  <a:lnTo>
                    <a:pt x="0" y="9725"/>
                  </a:lnTo>
                  <a:lnTo>
                    <a:pt x="2249" y="16410"/>
                  </a:lnTo>
                  <a:lnTo>
                    <a:pt x="4315" y="16471"/>
                  </a:lnTo>
                  <a:lnTo>
                    <a:pt x="13249" y="22001"/>
                  </a:lnTo>
                  <a:lnTo>
                    <a:pt x="13249" y="21880"/>
                  </a:lnTo>
                  <a:lnTo>
                    <a:pt x="13675" y="22366"/>
                  </a:lnTo>
                  <a:lnTo>
                    <a:pt x="17443" y="20421"/>
                  </a:lnTo>
                  <a:lnTo>
                    <a:pt x="6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4855328" y="961538"/>
              <a:ext cx="540925" cy="1063575"/>
            </a:xfrm>
            <a:custGeom>
              <a:rect b="b" l="l" r="r" t="t"/>
              <a:pathLst>
                <a:path extrusionOk="0" h="42543" w="21637">
                  <a:moveTo>
                    <a:pt x="10819" y="0"/>
                  </a:moveTo>
                  <a:lnTo>
                    <a:pt x="1" y="7111"/>
                  </a:lnTo>
                  <a:lnTo>
                    <a:pt x="4194" y="9724"/>
                  </a:lnTo>
                  <a:lnTo>
                    <a:pt x="4194" y="34459"/>
                  </a:lnTo>
                  <a:lnTo>
                    <a:pt x="17443" y="42542"/>
                  </a:lnTo>
                  <a:lnTo>
                    <a:pt x="17443" y="17807"/>
                  </a:lnTo>
                  <a:lnTo>
                    <a:pt x="21637" y="20360"/>
                  </a:lnTo>
                  <a:lnTo>
                    <a:pt x="10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1783150" y="1860400"/>
              <a:ext cx="4488200" cy="2864400"/>
            </a:xfrm>
            <a:custGeom>
              <a:rect b="b" l="l" r="r" t="t"/>
              <a:pathLst>
                <a:path extrusionOk="0" h="114576" w="179528">
                  <a:moveTo>
                    <a:pt x="110458" y="1"/>
                  </a:moveTo>
                  <a:cubicBezTo>
                    <a:pt x="109166" y="1"/>
                    <a:pt x="107875" y="350"/>
                    <a:pt x="106720" y="1049"/>
                  </a:cubicBezTo>
                  <a:lnTo>
                    <a:pt x="851" y="65166"/>
                  </a:lnTo>
                  <a:cubicBezTo>
                    <a:pt x="305" y="65470"/>
                    <a:pt x="1" y="66017"/>
                    <a:pt x="1" y="66686"/>
                  </a:cubicBezTo>
                  <a:lnTo>
                    <a:pt x="1" y="73006"/>
                  </a:lnTo>
                  <a:cubicBezTo>
                    <a:pt x="61" y="73614"/>
                    <a:pt x="365" y="74100"/>
                    <a:pt x="851" y="74404"/>
                  </a:cubicBezTo>
                  <a:lnTo>
                    <a:pt x="65698" y="113664"/>
                  </a:lnTo>
                  <a:cubicBezTo>
                    <a:pt x="66731" y="114272"/>
                    <a:pt x="67885" y="114576"/>
                    <a:pt x="69033" y="114576"/>
                  </a:cubicBezTo>
                  <a:cubicBezTo>
                    <a:pt x="70180" y="114576"/>
                    <a:pt x="71319" y="114272"/>
                    <a:pt x="72322" y="113664"/>
                  </a:cubicBezTo>
                  <a:lnTo>
                    <a:pt x="178677" y="49304"/>
                  </a:lnTo>
                  <a:cubicBezTo>
                    <a:pt x="179224" y="49000"/>
                    <a:pt x="179528" y="48392"/>
                    <a:pt x="179528" y="47785"/>
                  </a:cubicBezTo>
                  <a:lnTo>
                    <a:pt x="179528" y="41586"/>
                  </a:lnTo>
                  <a:cubicBezTo>
                    <a:pt x="179528" y="40978"/>
                    <a:pt x="179163" y="40370"/>
                    <a:pt x="178616" y="40066"/>
                  </a:cubicBezTo>
                  <a:lnTo>
                    <a:pt x="114195" y="1049"/>
                  </a:lnTo>
                  <a:cubicBezTo>
                    <a:pt x="113041" y="350"/>
                    <a:pt x="111749" y="1"/>
                    <a:pt x="110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1775550" y="1860400"/>
              <a:ext cx="4501875" cy="2709425"/>
            </a:xfrm>
            <a:custGeom>
              <a:rect b="b" l="l" r="r" t="t"/>
              <a:pathLst>
                <a:path extrusionOk="0" h="108377" w="180075">
                  <a:moveTo>
                    <a:pt x="110823" y="1"/>
                  </a:moveTo>
                  <a:cubicBezTo>
                    <a:pt x="109531" y="1"/>
                    <a:pt x="108240" y="350"/>
                    <a:pt x="107085" y="1049"/>
                  </a:cubicBezTo>
                  <a:lnTo>
                    <a:pt x="1155" y="65166"/>
                  </a:lnTo>
                  <a:cubicBezTo>
                    <a:pt x="1" y="65835"/>
                    <a:pt x="1" y="67536"/>
                    <a:pt x="1155" y="68266"/>
                  </a:cubicBezTo>
                  <a:lnTo>
                    <a:pt x="66002" y="107465"/>
                  </a:lnTo>
                  <a:cubicBezTo>
                    <a:pt x="67004" y="108073"/>
                    <a:pt x="68144" y="108377"/>
                    <a:pt x="69283" y="108377"/>
                  </a:cubicBezTo>
                  <a:cubicBezTo>
                    <a:pt x="70423" y="108377"/>
                    <a:pt x="71562" y="108073"/>
                    <a:pt x="72565" y="107465"/>
                  </a:cubicBezTo>
                  <a:lnTo>
                    <a:pt x="178920" y="43105"/>
                  </a:lnTo>
                  <a:cubicBezTo>
                    <a:pt x="180075" y="42376"/>
                    <a:pt x="180075" y="40796"/>
                    <a:pt x="178920" y="40066"/>
                  </a:cubicBezTo>
                  <a:lnTo>
                    <a:pt x="114560" y="1049"/>
                  </a:lnTo>
                  <a:cubicBezTo>
                    <a:pt x="113406" y="350"/>
                    <a:pt x="112114" y="1"/>
                    <a:pt x="1108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2217700" y="1986900"/>
              <a:ext cx="3836400" cy="2323125"/>
            </a:xfrm>
            <a:custGeom>
              <a:rect b="b" l="l" r="r" t="t"/>
              <a:pathLst>
                <a:path extrusionOk="0" h="92925" w="153456">
                  <a:moveTo>
                    <a:pt x="59437" y="91830"/>
                  </a:moveTo>
                  <a:lnTo>
                    <a:pt x="1033" y="56460"/>
                  </a:lnTo>
                  <a:cubicBezTo>
                    <a:pt x="0" y="55852"/>
                    <a:pt x="0" y="54333"/>
                    <a:pt x="1033" y="53664"/>
                  </a:cubicBezTo>
                  <a:lnTo>
                    <a:pt x="87637" y="1277"/>
                  </a:lnTo>
                  <a:cubicBezTo>
                    <a:pt x="89703" y="0"/>
                    <a:pt x="92316" y="0"/>
                    <a:pt x="94383" y="1277"/>
                  </a:cubicBezTo>
                  <a:lnTo>
                    <a:pt x="152422" y="36404"/>
                  </a:lnTo>
                  <a:cubicBezTo>
                    <a:pt x="153455" y="37012"/>
                    <a:pt x="153455" y="38531"/>
                    <a:pt x="152422" y="39139"/>
                  </a:cubicBezTo>
                  <a:lnTo>
                    <a:pt x="65393" y="91830"/>
                  </a:lnTo>
                  <a:cubicBezTo>
                    <a:pt x="63570" y="92924"/>
                    <a:pt x="61261" y="92924"/>
                    <a:pt x="59437" y="91830"/>
                  </a:cubicBezTo>
                  <a:close/>
                </a:path>
              </a:pathLst>
            </a:custGeom>
            <a:solidFill>
              <a:srgbClr val="00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2220725" y="1994875"/>
              <a:ext cx="3831850" cy="2308300"/>
            </a:xfrm>
            <a:custGeom>
              <a:rect b="b" l="l" r="r" t="t"/>
              <a:pathLst>
                <a:path extrusionOk="0" h="92332" w="153274">
                  <a:moveTo>
                    <a:pt x="90889" y="0"/>
                  </a:moveTo>
                  <a:cubicBezTo>
                    <a:pt x="89719" y="0"/>
                    <a:pt x="88549" y="319"/>
                    <a:pt x="87516" y="958"/>
                  </a:cubicBezTo>
                  <a:lnTo>
                    <a:pt x="912" y="53345"/>
                  </a:lnTo>
                  <a:cubicBezTo>
                    <a:pt x="244" y="53770"/>
                    <a:pt x="1" y="54561"/>
                    <a:pt x="244" y="55290"/>
                  </a:cubicBezTo>
                  <a:cubicBezTo>
                    <a:pt x="365" y="55654"/>
                    <a:pt x="608" y="55958"/>
                    <a:pt x="912" y="56141"/>
                  </a:cubicBezTo>
                  <a:lnTo>
                    <a:pt x="59316" y="91511"/>
                  </a:lnTo>
                  <a:cubicBezTo>
                    <a:pt x="60228" y="92058"/>
                    <a:pt x="61261" y="92332"/>
                    <a:pt x="62294" y="92332"/>
                  </a:cubicBezTo>
                  <a:cubicBezTo>
                    <a:pt x="63327" y="92332"/>
                    <a:pt x="64361" y="92058"/>
                    <a:pt x="65272" y="91511"/>
                  </a:cubicBezTo>
                  <a:lnTo>
                    <a:pt x="152301" y="38820"/>
                  </a:lnTo>
                  <a:cubicBezTo>
                    <a:pt x="152605" y="38638"/>
                    <a:pt x="152848" y="38334"/>
                    <a:pt x="152969" y="38030"/>
                  </a:cubicBezTo>
                  <a:cubicBezTo>
                    <a:pt x="153273" y="37301"/>
                    <a:pt x="152969" y="36450"/>
                    <a:pt x="152301" y="36085"/>
                  </a:cubicBezTo>
                  <a:lnTo>
                    <a:pt x="94262" y="958"/>
                  </a:lnTo>
                  <a:cubicBezTo>
                    <a:pt x="93228" y="319"/>
                    <a:pt x="92058" y="0"/>
                    <a:pt x="90889" y="0"/>
                  </a:cubicBezTo>
                  <a:close/>
                </a:path>
              </a:pathLst>
            </a:custGeom>
            <a:solidFill>
              <a:srgbClr val="87C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2222250" y="2022800"/>
              <a:ext cx="3822725" cy="2280375"/>
            </a:xfrm>
            <a:custGeom>
              <a:rect b="b" l="l" r="r" t="t"/>
              <a:pathLst>
                <a:path extrusionOk="0" h="91215" w="152909">
                  <a:moveTo>
                    <a:pt x="90891" y="0"/>
                  </a:moveTo>
                  <a:cubicBezTo>
                    <a:pt x="90032" y="0"/>
                    <a:pt x="89171" y="172"/>
                    <a:pt x="88366" y="509"/>
                  </a:cubicBezTo>
                  <a:cubicBezTo>
                    <a:pt x="88062" y="631"/>
                    <a:pt x="87758" y="752"/>
                    <a:pt x="87515" y="934"/>
                  </a:cubicBezTo>
                  <a:lnTo>
                    <a:pt x="84112" y="3001"/>
                  </a:lnTo>
                  <a:lnTo>
                    <a:pt x="75604" y="8167"/>
                  </a:lnTo>
                  <a:lnTo>
                    <a:pt x="912" y="53322"/>
                  </a:lnTo>
                  <a:cubicBezTo>
                    <a:pt x="0" y="53504"/>
                    <a:pt x="0" y="54841"/>
                    <a:pt x="912" y="55024"/>
                  </a:cubicBezTo>
                  <a:lnTo>
                    <a:pt x="43940" y="81096"/>
                  </a:lnTo>
                  <a:lnTo>
                    <a:pt x="48924" y="84135"/>
                  </a:lnTo>
                  <a:lnTo>
                    <a:pt x="51415" y="85654"/>
                  </a:lnTo>
                  <a:lnTo>
                    <a:pt x="59316" y="90394"/>
                  </a:lnTo>
                  <a:cubicBezTo>
                    <a:pt x="60228" y="90941"/>
                    <a:pt x="61246" y="91215"/>
                    <a:pt x="62271" y="91215"/>
                  </a:cubicBezTo>
                  <a:cubicBezTo>
                    <a:pt x="63297" y="91215"/>
                    <a:pt x="64330" y="90941"/>
                    <a:pt x="65272" y="90394"/>
                  </a:cubicBezTo>
                  <a:lnTo>
                    <a:pt x="66001" y="89908"/>
                  </a:lnTo>
                  <a:lnTo>
                    <a:pt x="152240" y="37703"/>
                  </a:lnTo>
                  <a:cubicBezTo>
                    <a:pt x="152544" y="37521"/>
                    <a:pt x="152787" y="37217"/>
                    <a:pt x="152908" y="36913"/>
                  </a:cubicBezTo>
                  <a:cubicBezTo>
                    <a:pt x="152787" y="36548"/>
                    <a:pt x="152605" y="36244"/>
                    <a:pt x="152301" y="36062"/>
                  </a:cubicBezTo>
                  <a:lnTo>
                    <a:pt x="102466" y="5918"/>
                  </a:lnTo>
                  <a:lnTo>
                    <a:pt x="94201" y="934"/>
                  </a:lnTo>
                  <a:cubicBezTo>
                    <a:pt x="93191" y="308"/>
                    <a:pt x="92042" y="0"/>
                    <a:pt x="90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2559550" y="3814750"/>
              <a:ext cx="367700" cy="224750"/>
            </a:xfrm>
            <a:custGeom>
              <a:rect b="b" l="l" r="r" t="t"/>
              <a:pathLst>
                <a:path extrusionOk="0" h="8990" w="14708">
                  <a:moveTo>
                    <a:pt x="6537" y="1"/>
                  </a:moveTo>
                  <a:cubicBezTo>
                    <a:pt x="4775" y="1"/>
                    <a:pt x="3078" y="382"/>
                    <a:pt x="1824" y="1153"/>
                  </a:cubicBezTo>
                  <a:cubicBezTo>
                    <a:pt x="973" y="1639"/>
                    <a:pt x="365" y="2429"/>
                    <a:pt x="61" y="3340"/>
                  </a:cubicBezTo>
                  <a:lnTo>
                    <a:pt x="0" y="3280"/>
                  </a:lnTo>
                  <a:lnTo>
                    <a:pt x="0" y="4191"/>
                  </a:lnTo>
                  <a:cubicBezTo>
                    <a:pt x="61" y="5346"/>
                    <a:pt x="851" y="6561"/>
                    <a:pt x="2492" y="7534"/>
                  </a:cubicBezTo>
                  <a:cubicBezTo>
                    <a:pt x="4105" y="8501"/>
                    <a:pt x="6162" y="8990"/>
                    <a:pt x="8138" y="8990"/>
                  </a:cubicBezTo>
                  <a:cubicBezTo>
                    <a:pt x="9885" y="8990"/>
                    <a:pt x="11569" y="8608"/>
                    <a:pt x="12824" y="7838"/>
                  </a:cubicBezTo>
                  <a:cubicBezTo>
                    <a:pt x="13918" y="7291"/>
                    <a:pt x="14586" y="6197"/>
                    <a:pt x="14708" y="4981"/>
                  </a:cubicBezTo>
                  <a:lnTo>
                    <a:pt x="14708" y="4434"/>
                  </a:lnTo>
                  <a:lnTo>
                    <a:pt x="14647" y="4495"/>
                  </a:lnTo>
                  <a:cubicBezTo>
                    <a:pt x="14282" y="3158"/>
                    <a:pt x="13431" y="2064"/>
                    <a:pt x="12216" y="1456"/>
                  </a:cubicBezTo>
                  <a:cubicBezTo>
                    <a:pt x="10603" y="489"/>
                    <a:pt x="8529" y="1"/>
                    <a:pt x="6537" y="1"/>
                  </a:cubicBezTo>
                  <a:close/>
                </a:path>
              </a:pathLst>
            </a:custGeom>
            <a:solidFill>
              <a:srgbClr val="62AF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538275" y="3801075"/>
              <a:ext cx="410250" cy="224000"/>
            </a:xfrm>
            <a:custGeom>
              <a:rect b="b" l="l" r="r" t="t"/>
              <a:pathLst>
                <a:path extrusionOk="0" h="8960" w="16410">
                  <a:moveTo>
                    <a:pt x="7388" y="1"/>
                  </a:moveTo>
                  <a:cubicBezTo>
                    <a:pt x="5626" y="1"/>
                    <a:pt x="3929" y="382"/>
                    <a:pt x="2675" y="1153"/>
                  </a:cubicBezTo>
                  <a:cubicBezTo>
                    <a:pt x="0" y="2854"/>
                    <a:pt x="304" y="5711"/>
                    <a:pt x="3343" y="7534"/>
                  </a:cubicBezTo>
                  <a:cubicBezTo>
                    <a:pt x="4955" y="8469"/>
                    <a:pt x="7013" y="8959"/>
                    <a:pt x="8997" y="8959"/>
                  </a:cubicBezTo>
                  <a:cubicBezTo>
                    <a:pt x="10753" y="8959"/>
                    <a:pt x="12452" y="8576"/>
                    <a:pt x="13735" y="7777"/>
                  </a:cubicBezTo>
                  <a:cubicBezTo>
                    <a:pt x="16409" y="6136"/>
                    <a:pt x="16106" y="3280"/>
                    <a:pt x="13067" y="1456"/>
                  </a:cubicBezTo>
                  <a:cubicBezTo>
                    <a:pt x="11454" y="489"/>
                    <a:pt x="9380" y="1"/>
                    <a:pt x="73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4331955" y="4488071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061" y="1"/>
                  </a:moveTo>
                  <a:lnTo>
                    <a:pt x="0" y="6747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4331955" y="4931721"/>
              <a:ext cx="542425" cy="328225"/>
            </a:xfrm>
            <a:custGeom>
              <a:rect b="b" l="l" r="r" t="t"/>
              <a:pathLst>
                <a:path extrusionOk="0" h="13129" w="21697">
                  <a:moveTo>
                    <a:pt x="11061" y="1"/>
                  </a:moveTo>
                  <a:lnTo>
                    <a:pt x="0" y="6747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0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4596330" y="4649121"/>
              <a:ext cx="278050" cy="510525"/>
            </a:xfrm>
            <a:custGeom>
              <a:rect b="b" l="l" r="r" t="t"/>
              <a:pathLst>
                <a:path extrusionOk="0" h="20421" w="11122">
                  <a:moveTo>
                    <a:pt x="11122" y="1"/>
                  </a:moveTo>
                  <a:lnTo>
                    <a:pt x="0" y="6686"/>
                  </a:lnTo>
                  <a:lnTo>
                    <a:pt x="0" y="20421"/>
                  </a:lnTo>
                  <a:lnTo>
                    <a:pt x="11122" y="13675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4331955" y="4656721"/>
              <a:ext cx="264400" cy="502925"/>
            </a:xfrm>
            <a:custGeom>
              <a:rect b="b" l="l" r="r" t="t"/>
              <a:pathLst>
                <a:path extrusionOk="0" h="20117" w="10576">
                  <a:moveTo>
                    <a:pt x="0" y="1"/>
                  </a:moveTo>
                  <a:lnTo>
                    <a:pt x="0" y="13675"/>
                  </a:lnTo>
                  <a:lnTo>
                    <a:pt x="10575" y="20117"/>
                  </a:lnTo>
                  <a:lnTo>
                    <a:pt x="10575" y="63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4970080" y="3846896"/>
              <a:ext cx="542450" cy="328225"/>
            </a:xfrm>
            <a:custGeom>
              <a:rect b="b" l="l" r="r" t="t"/>
              <a:pathLst>
                <a:path extrusionOk="0" h="13129" w="21698">
                  <a:moveTo>
                    <a:pt x="11122" y="1"/>
                  </a:moveTo>
                  <a:lnTo>
                    <a:pt x="1" y="6686"/>
                  </a:lnTo>
                  <a:lnTo>
                    <a:pt x="10636" y="13128"/>
                  </a:lnTo>
                  <a:lnTo>
                    <a:pt x="21697" y="6382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FFE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4970080" y="4545821"/>
              <a:ext cx="542450" cy="328200"/>
            </a:xfrm>
            <a:custGeom>
              <a:rect b="b" l="l" r="r" t="t"/>
              <a:pathLst>
                <a:path extrusionOk="0" h="13128" w="21698">
                  <a:moveTo>
                    <a:pt x="11122" y="0"/>
                  </a:moveTo>
                  <a:lnTo>
                    <a:pt x="1" y="6746"/>
                  </a:lnTo>
                  <a:lnTo>
                    <a:pt x="10636" y="13127"/>
                  </a:lnTo>
                  <a:lnTo>
                    <a:pt x="21697" y="6442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5235980" y="4006446"/>
              <a:ext cx="276550" cy="767300"/>
            </a:xfrm>
            <a:custGeom>
              <a:rect b="b" l="l" r="r" t="t"/>
              <a:pathLst>
                <a:path extrusionOk="0" h="30692" w="11062">
                  <a:moveTo>
                    <a:pt x="11061" y="0"/>
                  </a:moveTo>
                  <a:lnTo>
                    <a:pt x="0" y="6746"/>
                  </a:lnTo>
                  <a:lnTo>
                    <a:pt x="0" y="30691"/>
                  </a:lnTo>
                  <a:lnTo>
                    <a:pt x="11061" y="23945"/>
                  </a:lnTo>
                  <a:lnTo>
                    <a:pt x="110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4970080" y="4014046"/>
              <a:ext cx="265925" cy="759700"/>
            </a:xfrm>
            <a:custGeom>
              <a:rect b="b" l="l" r="r" t="t"/>
              <a:pathLst>
                <a:path extrusionOk="0" h="30388" w="10637">
                  <a:moveTo>
                    <a:pt x="1" y="0"/>
                  </a:moveTo>
                  <a:lnTo>
                    <a:pt x="1" y="23945"/>
                  </a:lnTo>
                  <a:lnTo>
                    <a:pt x="10636" y="30387"/>
                  </a:lnTo>
                  <a:lnTo>
                    <a:pt x="10636" y="64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5609730" y="3204221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122" y="0"/>
                  </a:moveTo>
                  <a:lnTo>
                    <a:pt x="1" y="6746"/>
                  </a:lnTo>
                  <a:lnTo>
                    <a:pt x="10575" y="13128"/>
                  </a:lnTo>
                  <a:lnTo>
                    <a:pt x="21697" y="6442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rgbClr val="F19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5609730" y="4159896"/>
              <a:ext cx="542425" cy="328200"/>
            </a:xfrm>
            <a:custGeom>
              <a:rect b="b" l="l" r="r" t="t"/>
              <a:pathLst>
                <a:path extrusionOk="0" h="13128" w="21697">
                  <a:moveTo>
                    <a:pt x="11122" y="0"/>
                  </a:moveTo>
                  <a:lnTo>
                    <a:pt x="1" y="6746"/>
                  </a:lnTo>
                  <a:lnTo>
                    <a:pt x="10575" y="13128"/>
                  </a:lnTo>
                  <a:lnTo>
                    <a:pt x="21697" y="6443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5874105" y="3365271"/>
              <a:ext cx="278050" cy="1022550"/>
            </a:xfrm>
            <a:custGeom>
              <a:rect b="b" l="l" r="r" t="t"/>
              <a:pathLst>
                <a:path extrusionOk="0" h="40902" w="11122">
                  <a:moveTo>
                    <a:pt x="11122" y="0"/>
                  </a:moveTo>
                  <a:lnTo>
                    <a:pt x="0" y="6686"/>
                  </a:lnTo>
                  <a:lnTo>
                    <a:pt x="0" y="40902"/>
                  </a:lnTo>
                  <a:lnTo>
                    <a:pt x="11122" y="34156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5609730" y="3372871"/>
              <a:ext cx="264400" cy="1014950"/>
            </a:xfrm>
            <a:custGeom>
              <a:rect b="b" l="l" r="r" t="t"/>
              <a:pathLst>
                <a:path extrusionOk="0" h="40598" w="10576">
                  <a:moveTo>
                    <a:pt x="1" y="0"/>
                  </a:moveTo>
                  <a:lnTo>
                    <a:pt x="1" y="34156"/>
                  </a:lnTo>
                  <a:lnTo>
                    <a:pt x="10575" y="40598"/>
                  </a:lnTo>
                  <a:lnTo>
                    <a:pt x="10575" y="63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6621630" y="3336396"/>
              <a:ext cx="417850" cy="253775"/>
            </a:xfrm>
            <a:custGeom>
              <a:rect b="b" l="l" r="r" t="t"/>
              <a:pathLst>
                <a:path extrusionOk="0" h="10151" w="16714">
                  <a:moveTo>
                    <a:pt x="8569" y="1"/>
                  </a:moveTo>
                  <a:lnTo>
                    <a:pt x="0" y="5167"/>
                  </a:lnTo>
                  <a:lnTo>
                    <a:pt x="8144" y="10150"/>
                  </a:lnTo>
                  <a:lnTo>
                    <a:pt x="16713" y="4923"/>
                  </a:lnTo>
                  <a:lnTo>
                    <a:pt x="8569" y="1"/>
                  </a:lnTo>
                  <a:close/>
                </a:path>
              </a:pathLst>
            </a:custGeom>
            <a:solidFill>
              <a:srgbClr val="FFE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6621630" y="3675221"/>
              <a:ext cx="417850" cy="252225"/>
            </a:xfrm>
            <a:custGeom>
              <a:rect b="b" l="l" r="r" t="t"/>
              <a:pathLst>
                <a:path extrusionOk="0" h="10089" w="16714">
                  <a:moveTo>
                    <a:pt x="8569" y="0"/>
                  </a:moveTo>
                  <a:lnTo>
                    <a:pt x="0" y="5166"/>
                  </a:lnTo>
                  <a:lnTo>
                    <a:pt x="8144" y="10089"/>
                  </a:lnTo>
                  <a:lnTo>
                    <a:pt x="16713" y="4923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825230" y="3459471"/>
              <a:ext cx="214250" cy="395050"/>
            </a:xfrm>
            <a:custGeom>
              <a:rect b="b" l="l" r="r" t="t"/>
              <a:pathLst>
                <a:path extrusionOk="0" h="15802" w="8570">
                  <a:moveTo>
                    <a:pt x="8569" y="0"/>
                  </a:moveTo>
                  <a:lnTo>
                    <a:pt x="0" y="5227"/>
                  </a:lnTo>
                  <a:lnTo>
                    <a:pt x="0" y="15802"/>
                  </a:lnTo>
                  <a:lnTo>
                    <a:pt x="8569" y="10575"/>
                  </a:lnTo>
                  <a:lnTo>
                    <a:pt x="8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6621630" y="3465546"/>
              <a:ext cx="203600" cy="388975"/>
            </a:xfrm>
            <a:custGeom>
              <a:rect b="b" l="l" r="r" t="t"/>
              <a:pathLst>
                <a:path extrusionOk="0" h="15559" w="8144">
                  <a:moveTo>
                    <a:pt x="0" y="1"/>
                  </a:moveTo>
                  <a:lnTo>
                    <a:pt x="0" y="10636"/>
                  </a:lnTo>
                  <a:lnTo>
                    <a:pt x="8144" y="15559"/>
                  </a:lnTo>
                  <a:lnTo>
                    <a:pt x="8144" y="4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3258450" y="1791375"/>
              <a:ext cx="653350" cy="567725"/>
            </a:xfrm>
            <a:custGeom>
              <a:rect b="b" l="l" r="r" t="t"/>
              <a:pathLst>
                <a:path extrusionOk="0" h="22709" w="26134">
                  <a:moveTo>
                    <a:pt x="8903" y="0"/>
                  </a:moveTo>
                  <a:cubicBezTo>
                    <a:pt x="8723" y="0"/>
                    <a:pt x="8562" y="95"/>
                    <a:pt x="8448" y="285"/>
                  </a:cubicBezTo>
                  <a:lnTo>
                    <a:pt x="608" y="12319"/>
                  </a:lnTo>
                  <a:lnTo>
                    <a:pt x="304" y="12258"/>
                  </a:lnTo>
                  <a:lnTo>
                    <a:pt x="0" y="12379"/>
                  </a:lnTo>
                  <a:lnTo>
                    <a:pt x="244" y="13109"/>
                  </a:lnTo>
                  <a:cubicBezTo>
                    <a:pt x="244" y="13291"/>
                    <a:pt x="365" y="13413"/>
                    <a:pt x="487" y="13473"/>
                  </a:cubicBezTo>
                  <a:lnTo>
                    <a:pt x="17139" y="22650"/>
                  </a:lnTo>
                  <a:cubicBezTo>
                    <a:pt x="17235" y="22689"/>
                    <a:pt x="17331" y="22709"/>
                    <a:pt x="17424" y="22709"/>
                  </a:cubicBezTo>
                  <a:cubicBezTo>
                    <a:pt x="17623" y="22709"/>
                    <a:pt x="17804" y="22615"/>
                    <a:pt x="17929" y="22407"/>
                  </a:cubicBezTo>
                  <a:lnTo>
                    <a:pt x="26073" y="9948"/>
                  </a:lnTo>
                  <a:cubicBezTo>
                    <a:pt x="26133" y="9827"/>
                    <a:pt x="26133" y="9645"/>
                    <a:pt x="26073" y="9523"/>
                  </a:cubicBezTo>
                  <a:lnTo>
                    <a:pt x="25830" y="8794"/>
                  </a:lnTo>
                  <a:lnTo>
                    <a:pt x="25404" y="9037"/>
                  </a:lnTo>
                  <a:lnTo>
                    <a:pt x="9238" y="103"/>
                  </a:lnTo>
                  <a:cubicBezTo>
                    <a:pt x="9124" y="35"/>
                    <a:pt x="9010" y="0"/>
                    <a:pt x="8903" y="0"/>
                  </a:cubicBezTo>
                  <a:close/>
                </a:path>
              </a:pathLst>
            </a:custGeom>
            <a:solidFill>
              <a:srgbClr val="18A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3255400" y="1771150"/>
              <a:ext cx="650325" cy="568200"/>
            </a:xfrm>
            <a:custGeom>
              <a:rect b="b" l="l" r="r" t="t"/>
              <a:pathLst>
                <a:path extrusionOk="0" h="22728" w="26013">
                  <a:moveTo>
                    <a:pt x="8757" y="0"/>
                  </a:moveTo>
                  <a:cubicBezTo>
                    <a:pt x="8563" y="0"/>
                    <a:pt x="8388" y="81"/>
                    <a:pt x="8266" y="243"/>
                  </a:cubicBezTo>
                  <a:lnTo>
                    <a:pt x="183" y="12763"/>
                  </a:lnTo>
                  <a:cubicBezTo>
                    <a:pt x="1" y="13006"/>
                    <a:pt x="62" y="13310"/>
                    <a:pt x="305" y="13431"/>
                  </a:cubicBezTo>
                  <a:lnTo>
                    <a:pt x="16957" y="22669"/>
                  </a:lnTo>
                  <a:cubicBezTo>
                    <a:pt x="17034" y="22708"/>
                    <a:pt x="17123" y="22728"/>
                    <a:pt x="17215" y="22728"/>
                  </a:cubicBezTo>
                  <a:cubicBezTo>
                    <a:pt x="17413" y="22728"/>
                    <a:pt x="17622" y="22634"/>
                    <a:pt x="17747" y="22426"/>
                  </a:cubicBezTo>
                  <a:lnTo>
                    <a:pt x="25830" y="9967"/>
                  </a:lnTo>
                  <a:cubicBezTo>
                    <a:pt x="26012" y="9724"/>
                    <a:pt x="25952" y="9420"/>
                    <a:pt x="25708" y="9299"/>
                  </a:cubicBezTo>
                  <a:lnTo>
                    <a:pt x="9056" y="61"/>
                  </a:lnTo>
                  <a:cubicBezTo>
                    <a:pt x="8955" y="21"/>
                    <a:pt x="8854" y="0"/>
                    <a:pt x="8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3275150" y="1786350"/>
              <a:ext cx="609300" cy="534825"/>
            </a:xfrm>
            <a:custGeom>
              <a:rect b="b" l="l" r="r" t="t"/>
              <a:pathLst>
                <a:path extrusionOk="0" fill="none" h="21393" w="24372">
                  <a:moveTo>
                    <a:pt x="305" y="12702"/>
                  </a:moveTo>
                  <a:lnTo>
                    <a:pt x="15924" y="21271"/>
                  </a:lnTo>
                  <a:cubicBezTo>
                    <a:pt x="16167" y="21393"/>
                    <a:pt x="16471" y="21332"/>
                    <a:pt x="16653" y="21089"/>
                  </a:cubicBezTo>
                  <a:lnTo>
                    <a:pt x="24250" y="9359"/>
                  </a:lnTo>
                  <a:cubicBezTo>
                    <a:pt x="24371" y="9177"/>
                    <a:pt x="24311" y="8873"/>
                    <a:pt x="24068" y="8752"/>
                  </a:cubicBezTo>
                  <a:lnTo>
                    <a:pt x="8509" y="122"/>
                  </a:lnTo>
                  <a:cubicBezTo>
                    <a:pt x="8266" y="0"/>
                    <a:pt x="7962" y="61"/>
                    <a:pt x="7841" y="304"/>
                  </a:cubicBezTo>
                  <a:lnTo>
                    <a:pt x="183" y="12094"/>
                  </a:lnTo>
                  <a:cubicBezTo>
                    <a:pt x="1" y="12276"/>
                    <a:pt x="123" y="12580"/>
                    <a:pt x="305" y="12702"/>
                  </a:cubicBezTo>
                  <a:close/>
                </a:path>
              </a:pathLst>
            </a:custGeom>
            <a:noFill/>
            <a:ln cap="flat" cmpd="sng" w="3050">
              <a:solidFill>
                <a:srgbClr val="F8FBFF"/>
              </a:solidFill>
              <a:prstDash val="solid"/>
              <a:miter lim="6077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3712725" y="2111300"/>
              <a:ext cx="138300" cy="132400"/>
            </a:xfrm>
            <a:custGeom>
              <a:rect b="b" l="l" r="r" t="t"/>
              <a:pathLst>
                <a:path extrusionOk="0" h="5296" w="5532">
                  <a:moveTo>
                    <a:pt x="2226" y="1"/>
                  </a:moveTo>
                  <a:cubicBezTo>
                    <a:pt x="1998" y="1"/>
                    <a:pt x="1144" y="1422"/>
                    <a:pt x="852" y="1831"/>
                  </a:cubicBezTo>
                  <a:cubicBezTo>
                    <a:pt x="669" y="2135"/>
                    <a:pt x="487" y="2439"/>
                    <a:pt x="426" y="2803"/>
                  </a:cubicBezTo>
                  <a:cubicBezTo>
                    <a:pt x="305" y="3047"/>
                    <a:pt x="183" y="3290"/>
                    <a:pt x="1" y="3472"/>
                  </a:cubicBezTo>
                  <a:lnTo>
                    <a:pt x="3526" y="5295"/>
                  </a:lnTo>
                  <a:cubicBezTo>
                    <a:pt x="4073" y="4748"/>
                    <a:pt x="4620" y="4140"/>
                    <a:pt x="5045" y="3411"/>
                  </a:cubicBezTo>
                  <a:cubicBezTo>
                    <a:pt x="5228" y="2864"/>
                    <a:pt x="5531" y="1041"/>
                    <a:pt x="5288" y="1041"/>
                  </a:cubicBezTo>
                  <a:cubicBezTo>
                    <a:pt x="4802" y="1527"/>
                    <a:pt x="4255" y="1953"/>
                    <a:pt x="3708" y="2256"/>
                  </a:cubicBezTo>
                  <a:cubicBezTo>
                    <a:pt x="3404" y="2348"/>
                    <a:pt x="2994" y="2393"/>
                    <a:pt x="2660" y="2393"/>
                  </a:cubicBezTo>
                  <a:cubicBezTo>
                    <a:pt x="2326" y="2393"/>
                    <a:pt x="2067" y="2348"/>
                    <a:pt x="2067" y="2256"/>
                  </a:cubicBezTo>
                  <a:cubicBezTo>
                    <a:pt x="2067" y="2135"/>
                    <a:pt x="2310" y="1770"/>
                    <a:pt x="2432" y="1163"/>
                  </a:cubicBezTo>
                  <a:cubicBezTo>
                    <a:pt x="2614" y="555"/>
                    <a:pt x="2432" y="129"/>
                    <a:pt x="2250" y="8"/>
                  </a:cubicBezTo>
                  <a:cubicBezTo>
                    <a:pt x="2243" y="3"/>
                    <a:pt x="2235" y="1"/>
                    <a:pt x="2226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3237175" y="1880400"/>
              <a:ext cx="191300" cy="164250"/>
            </a:xfrm>
            <a:custGeom>
              <a:rect b="b" l="l" r="r" t="t"/>
              <a:pathLst>
                <a:path extrusionOk="0" h="6570" w="7652">
                  <a:moveTo>
                    <a:pt x="7344" y="1"/>
                  </a:moveTo>
                  <a:cubicBezTo>
                    <a:pt x="7328" y="1"/>
                    <a:pt x="7311" y="3"/>
                    <a:pt x="7294" y="6"/>
                  </a:cubicBezTo>
                  <a:cubicBezTo>
                    <a:pt x="6625" y="371"/>
                    <a:pt x="6017" y="796"/>
                    <a:pt x="5470" y="1282"/>
                  </a:cubicBezTo>
                  <a:lnTo>
                    <a:pt x="6200" y="249"/>
                  </a:lnTo>
                  <a:lnTo>
                    <a:pt x="6200" y="249"/>
                  </a:lnTo>
                  <a:cubicBezTo>
                    <a:pt x="5410" y="310"/>
                    <a:pt x="4619" y="492"/>
                    <a:pt x="3890" y="796"/>
                  </a:cubicBezTo>
                  <a:cubicBezTo>
                    <a:pt x="3100" y="1222"/>
                    <a:pt x="2857" y="2376"/>
                    <a:pt x="2553" y="2680"/>
                  </a:cubicBezTo>
                  <a:cubicBezTo>
                    <a:pt x="2188" y="2984"/>
                    <a:pt x="1" y="4686"/>
                    <a:pt x="1" y="4686"/>
                  </a:cubicBezTo>
                  <a:lnTo>
                    <a:pt x="1824" y="6570"/>
                  </a:lnTo>
                  <a:lnTo>
                    <a:pt x="3647" y="4807"/>
                  </a:lnTo>
                  <a:cubicBezTo>
                    <a:pt x="3890" y="4564"/>
                    <a:pt x="4194" y="4382"/>
                    <a:pt x="4498" y="4200"/>
                  </a:cubicBezTo>
                  <a:cubicBezTo>
                    <a:pt x="4802" y="4078"/>
                    <a:pt x="5106" y="3956"/>
                    <a:pt x="5349" y="3713"/>
                  </a:cubicBezTo>
                  <a:cubicBezTo>
                    <a:pt x="5774" y="3288"/>
                    <a:pt x="6078" y="2741"/>
                    <a:pt x="6321" y="2194"/>
                  </a:cubicBezTo>
                  <a:cubicBezTo>
                    <a:pt x="6503" y="1890"/>
                    <a:pt x="7476" y="918"/>
                    <a:pt x="7537" y="675"/>
                  </a:cubicBezTo>
                  <a:cubicBezTo>
                    <a:pt x="7651" y="446"/>
                    <a:pt x="7604" y="1"/>
                    <a:pt x="7344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2907475" y="3577675"/>
              <a:ext cx="200575" cy="160250"/>
            </a:xfrm>
            <a:custGeom>
              <a:rect b="b" l="l" r="r" t="t"/>
              <a:pathLst>
                <a:path extrusionOk="0" h="6410" w="8023">
                  <a:moveTo>
                    <a:pt x="7901" y="0"/>
                  </a:moveTo>
                  <a:lnTo>
                    <a:pt x="1" y="4376"/>
                  </a:lnTo>
                  <a:lnTo>
                    <a:pt x="1" y="5105"/>
                  </a:lnTo>
                  <a:cubicBezTo>
                    <a:pt x="61" y="5652"/>
                    <a:pt x="426" y="6077"/>
                    <a:pt x="912" y="6260"/>
                  </a:cubicBezTo>
                  <a:cubicBezTo>
                    <a:pt x="1166" y="6361"/>
                    <a:pt x="1441" y="6410"/>
                    <a:pt x="1719" y="6410"/>
                  </a:cubicBezTo>
                  <a:cubicBezTo>
                    <a:pt x="2108" y="6410"/>
                    <a:pt x="2503" y="6315"/>
                    <a:pt x="2857" y="6138"/>
                  </a:cubicBezTo>
                  <a:cubicBezTo>
                    <a:pt x="3282" y="5956"/>
                    <a:pt x="3647" y="5652"/>
                    <a:pt x="3951" y="5348"/>
                  </a:cubicBezTo>
                  <a:lnTo>
                    <a:pt x="3951" y="5105"/>
                  </a:lnTo>
                  <a:cubicBezTo>
                    <a:pt x="4194" y="4740"/>
                    <a:pt x="4437" y="4437"/>
                    <a:pt x="4680" y="4133"/>
                  </a:cubicBezTo>
                  <a:cubicBezTo>
                    <a:pt x="5045" y="3829"/>
                    <a:pt x="5410" y="3586"/>
                    <a:pt x="5774" y="3343"/>
                  </a:cubicBezTo>
                  <a:cubicBezTo>
                    <a:pt x="6260" y="3039"/>
                    <a:pt x="6686" y="2674"/>
                    <a:pt x="7050" y="2309"/>
                  </a:cubicBezTo>
                  <a:cubicBezTo>
                    <a:pt x="7415" y="1945"/>
                    <a:pt x="7719" y="1519"/>
                    <a:pt x="7901" y="1033"/>
                  </a:cubicBezTo>
                  <a:cubicBezTo>
                    <a:pt x="7962" y="669"/>
                    <a:pt x="8023" y="304"/>
                    <a:pt x="7901" y="0"/>
                  </a:cubicBezTo>
                  <a:close/>
                </a:path>
              </a:pathLst>
            </a:custGeom>
            <a:solidFill>
              <a:srgbClr val="080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2893800" y="3555425"/>
              <a:ext cx="218825" cy="172675"/>
            </a:xfrm>
            <a:custGeom>
              <a:rect b="b" l="l" r="r" t="t"/>
              <a:pathLst>
                <a:path extrusionOk="0" h="6907" w="8753">
                  <a:moveTo>
                    <a:pt x="7465" y="1"/>
                  </a:moveTo>
                  <a:cubicBezTo>
                    <a:pt x="7074" y="1"/>
                    <a:pt x="6582" y="170"/>
                    <a:pt x="6017" y="586"/>
                  </a:cubicBezTo>
                  <a:cubicBezTo>
                    <a:pt x="5288" y="1012"/>
                    <a:pt x="4498" y="1376"/>
                    <a:pt x="3647" y="1680"/>
                  </a:cubicBezTo>
                  <a:cubicBezTo>
                    <a:pt x="2553" y="2045"/>
                    <a:pt x="1581" y="2774"/>
                    <a:pt x="791" y="3686"/>
                  </a:cubicBezTo>
                  <a:cubicBezTo>
                    <a:pt x="1" y="5023"/>
                    <a:pt x="365" y="6724"/>
                    <a:pt x="2067" y="6907"/>
                  </a:cubicBezTo>
                  <a:cubicBezTo>
                    <a:pt x="2492" y="6907"/>
                    <a:pt x="2979" y="6846"/>
                    <a:pt x="3343" y="6664"/>
                  </a:cubicBezTo>
                  <a:cubicBezTo>
                    <a:pt x="3829" y="6421"/>
                    <a:pt x="4255" y="6056"/>
                    <a:pt x="4559" y="5630"/>
                  </a:cubicBezTo>
                  <a:cubicBezTo>
                    <a:pt x="4984" y="4962"/>
                    <a:pt x="5531" y="4415"/>
                    <a:pt x="6260" y="4111"/>
                  </a:cubicBezTo>
                  <a:cubicBezTo>
                    <a:pt x="8752" y="2592"/>
                    <a:pt x="8631" y="951"/>
                    <a:pt x="8327" y="465"/>
                  </a:cubicBezTo>
                  <a:cubicBezTo>
                    <a:pt x="8171" y="185"/>
                    <a:pt x="7874" y="1"/>
                    <a:pt x="7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3188550" y="3802525"/>
              <a:ext cx="264400" cy="74875"/>
            </a:xfrm>
            <a:custGeom>
              <a:rect b="b" l="l" r="r" t="t"/>
              <a:pathLst>
                <a:path extrusionOk="0" h="2995" w="10576">
                  <a:moveTo>
                    <a:pt x="10576" y="1"/>
                  </a:moveTo>
                  <a:lnTo>
                    <a:pt x="3222" y="1216"/>
                  </a:lnTo>
                  <a:lnTo>
                    <a:pt x="2675" y="1277"/>
                  </a:lnTo>
                  <a:lnTo>
                    <a:pt x="2006" y="1338"/>
                  </a:lnTo>
                  <a:lnTo>
                    <a:pt x="1338" y="1338"/>
                  </a:lnTo>
                  <a:lnTo>
                    <a:pt x="1" y="1459"/>
                  </a:lnTo>
                  <a:lnTo>
                    <a:pt x="1" y="1885"/>
                  </a:lnTo>
                  <a:cubicBezTo>
                    <a:pt x="62" y="2189"/>
                    <a:pt x="183" y="2432"/>
                    <a:pt x="426" y="2675"/>
                  </a:cubicBezTo>
                  <a:cubicBezTo>
                    <a:pt x="829" y="2876"/>
                    <a:pt x="1274" y="2994"/>
                    <a:pt x="1725" y="2994"/>
                  </a:cubicBezTo>
                  <a:cubicBezTo>
                    <a:pt x="1819" y="2994"/>
                    <a:pt x="1913" y="2989"/>
                    <a:pt x="2006" y="2979"/>
                  </a:cubicBezTo>
                  <a:cubicBezTo>
                    <a:pt x="2493" y="2979"/>
                    <a:pt x="2979" y="2857"/>
                    <a:pt x="3404" y="2736"/>
                  </a:cubicBezTo>
                  <a:lnTo>
                    <a:pt x="3404" y="2614"/>
                  </a:lnTo>
                  <a:cubicBezTo>
                    <a:pt x="3769" y="2553"/>
                    <a:pt x="4133" y="2492"/>
                    <a:pt x="4437" y="2432"/>
                  </a:cubicBezTo>
                  <a:cubicBezTo>
                    <a:pt x="4984" y="2432"/>
                    <a:pt x="6139" y="2310"/>
                    <a:pt x="7172" y="2189"/>
                  </a:cubicBezTo>
                  <a:lnTo>
                    <a:pt x="7233" y="2189"/>
                  </a:lnTo>
                  <a:cubicBezTo>
                    <a:pt x="7658" y="2128"/>
                    <a:pt x="9542" y="1702"/>
                    <a:pt x="10272" y="791"/>
                  </a:cubicBezTo>
                  <a:cubicBezTo>
                    <a:pt x="10454" y="608"/>
                    <a:pt x="10576" y="305"/>
                    <a:pt x="10576" y="61"/>
                  </a:cubicBezTo>
                  <a:lnTo>
                    <a:pt x="10576" y="1"/>
                  </a:lnTo>
                  <a:close/>
                </a:path>
              </a:pathLst>
            </a:custGeom>
            <a:solidFill>
              <a:srgbClr val="080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3180950" y="3766075"/>
              <a:ext cx="272000" cy="98975"/>
            </a:xfrm>
            <a:custGeom>
              <a:rect b="b" l="l" r="r" t="t"/>
              <a:pathLst>
                <a:path extrusionOk="0" h="3959" w="10880">
                  <a:moveTo>
                    <a:pt x="4924" y="0"/>
                  </a:moveTo>
                  <a:cubicBezTo>
                    <a:pt x="4924" y="0"/>
                    <a:pt x="1156" y="61"/>
                    <a:pt x="548" y="972"/>
                  </a:cubicBezTo>
                  <a:cubicBezTo>
                    <a:pt x="1" y="1884"/>
                    <a:pt x="62" y="3343"/>
                    <a:pt x="973" y="3768"/>
                  </a:cubicBezTo>
                  <a:cubicBezTo>
                    <a:pt x="1364" y="3898"/>
                    <a:pt x="1772" y="3959"/>
                    <a:pt x="2189" y="3959"/>
                  </a:cubicBezTo>
                  <a:cubicBezTo>
                    <a:pt x="2549" y="3959"/>
                    <a:pt x="2916" y="3913"/>
                    <a:pt x="3283" y="3829"/>
                  </a:cubicBezTo>
                  <a:cubicBezTo>
                    <a:pt x="4134" y="3707"/>
                    <a:pt x="4255" y="3707"/>
                    <a:pt x="6018" y="3586"/>
                  </a:cubicBezTo>
                  <a:cubicBezTo>
                    <a:pt x="7841" y="3464"/>
                    <a:pt x="10880" y="2674"/>
                    <a:pt x="10880" y="1398"/>
                  </a:cubicBezTo>
                  <a:cubicBezTo>
                    <a:pt x="10819" y="1155"/>
                    <a:pt x="10697" y="912"/>
                    <a:pt x="10515" y="790"/>
                  </a:cubicBezTo>
                  <a:cubicBezTo>
                    <a:pt x="10029" y="486"/>
                    <a:pt x="8145" y="486"/>
                    <a:pt x="7172" y="486"/>
                  </a:cubicBezTo>
                  <a:cubicBezTo>
                    <a:pt x="6443" y="425"/>
                    <a:pt x="5653" y="243"/>
                    <a:pt x="4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3199200" y="3722850"/>
              <a:ext cx="117000" cy="89425"/>
            </a:xfrm>
            <a:custGeom>
              <a:rect b="b" l="l" r="r" t="t"/>
              <a:pathLst>
                <a:path extrusionOk="0" h="3577" w="4680">
                  <a:moveTo>
                    <a:pt x="4197" y="1"/>
                  </a:moveTo>
                  <a:cubicBezTo>
                    <a:pt x="4180" y="1"/>
                    <a:pt x="4159" y="45"/>
                    <a:pt x="4133" y="149"/>
                  </a:cubicBezTo>
                  <a:lnTo>
                    <a:pt x="243" y="574"/>
                  </a:lnTo>
                  <a:cubicBezTo>
                    <a:pt x="243" y="574"/>
                    <a:pt x="183" y="1972"/>
                    <a:pt x="183" y="2215"/>
                  </a:cubicBezTo>
                  <a:cubicBezTo>
                    <a:pt x="183" y="2458"/>
                    <a:pt x="0" y="2701"/>
                    <a:pt x="61" y="2945"/>
                  </a:cubicBezTo>
                  <a:cubicBezTo>
                    <a:pt x="114" y="3260"/>
                    <a:pt x="759" y="3576"/>
                    <a:pt x="1681" y="3576"/>
                  </a:cubicBezTo>
                  <a:cubicBezTo>
                    <a:pt x="1823" y="3576"/>
                    <a:pt x="1973" y="3569"/>
                    <a:pt x="2127" y="3552"/>
                  </a:cubicBezTo>
                  <a:cubicBezTo>
                    <a:pt x="3039" y="3431"/>
                    <a:pt x="3890" y="3066"/>
                    <a:pt x="4498" y="2398"/>
                  </a:cubicBezTo>
                  <a:cubicBezTo>
                    <a:pt x="4680" y="2033"/>
                    <a:pt x="4376" y="1911"/>
                    <a:pt x="4315" y="1790"/>
                  </a:cubicBezTo>
                  <a:cubicBezTo>
                    <a:pt x="4263" y="1633"/>
                    <a:pt x="4300" y="1"/>
                    <a:pt x="4197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2915075" y="3606525"/>
              <a:ext cx="96400" cy="71025"/>
            </a:xfrm>
            <a:custGeom>
              <a:rect b="b" l="l" r="r" t="t"/>
              <a:pathLst>
                <a:path extrusionOk="0" h="2841" w="3856">
                  <a:moveTo>
                    <a:pt x="3586" y="1"/>
                  </a:moveTo>
                  <a:lnTo>
                    <a:pt x="244" y="365"/>
                  </a:lnTo>
                  <a:lnTo>
                    <a:pt x="122" y="1642"/>
                  </a:lnTo>
                  <a:cubicBezTo>
                    <a:pt x="61" y="1824"/>
                    <a:pt x="0" y="2006"/>
                    <a:pt x="61" y="2249"/>
                  </a:cubicBezTo>
                  <a:cubicBezTo>
                    <a:pt x="103" y="2459"/>
                    <a:pt x="576" y="2840"/>
                    <a:pt x="1323" y="2840"/>
                  </a:cubicBezTo>
                  <a:cubicBezTo>
                    <a:pt x="1662" y="2840"/>
                    <a:pt x="2056" y="2762"/>
                    <a:pt x="2492" y="2553"/>
                  </a:cubicBezTo>
                  <a:cubicBezTo>
                    <a:pt x="3282" y="2189"/>
                    <a:pt x="3829" y="1399"/>
                    <a:pt x="3829" y="487"/>
                  </a:cubicBezTo>
                  <a:cubicBezTo>
                    <a:pt x="3855" y="253"/>
                    <a:pt x="3814" y="219"/>
                    <a:pt x="3759" y="219"/>
                  </a:cubicBezTo>
                  <a:cubicBezTo>
                    <a:pt x="3737" y="219"/>
                    <a:pt x="3713" y="224"/>
                    <a:pt x="3689" y="224"/>
                  </a:cubicBezTo>
                  <a:cubicBezTo>
                    <a:pt x="3635" y="224"/>
                    <a:pt x="3586" y="195"/>
                    <a:pt x="3586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2904450" y="2626550"/>
              <a:ext cx="539375" cy="1152975"/>
            </a:xfrm>
            <a:custGeom>
              <a:rect b="b" l="l" r="r" t="t"/>
              <a:pathLst>
                <a:path extrusionOk="0" h="46119" w="21575">
                  <a:moveTo>
                    <a:pt x="3403" y="0"/>
                  </a:moveTo>
                  <a:cubicBezTo>
                    <a:pt x="3039" y="669"/>
                    <a:pt x="2735" y="1398"/>
                    <a:pt x="2553" y="2127"/>
                  </a:cubicBezTo>
                  <a:cubicBezTo>
                    <a:pt x="2309" y="3100"/>
                    <a:pt x="2249" y="4072"/>
                    <a:pt x="2370" y="5045"/>
                  </a:cubicBezTo>
                  <a:cubicBezTo>
                    <a:pt x="2492" y="8387"/>
                    <a:pt x="2431" y="11791"/>
                    <a:pt x="2188" y="15133"/>
                  </a:cubicBezTo>
                  <a:cubicBezTo>
                    <a:pt x="1945" y="17868"/>
                    <a:pt x="1459" y="20603"/>
                    <a:pt x="729" y="23338"/>
                  </a:cubicBezTo>
                  <a:cubicBezTo>
                    <a:pt x="182" y="25647"/>
                    <a:pt x="0" y="39321"/>
                    <a:pt x="182" y="40537"/>
                  </a:cubicBezTo>
                  <a:cubicBezTo>
                    <a:pt x="182" y="40537"/>
                    <a:pt x="620" y="41214"/>
                    <a:pt x="1722" y="41214"/>
                  </a:cubicBezTo>
                  <a:cubicBezTo>
                    <a:pt x="1982" y="41214"/>
                    <a:pt x="2278" y="41176"/>
                    <a:pt x="2613" y="41084"/>
                  </a:cubicBezTo>
                  <a:cubicBezTo>
                    <a:pt x="3160" y="40901"/>
                    <a:pt x="3646" y="40719"/>
                    <a:pt x="4133" y="40354"/>
                  </a:cubicBezTo>
                  <a:cubicBezTo>
                    <a:pt x="4376" y="40233"/>
                    <a:pt x="4558" y="39990"/>
                    <a:pt x="4740" y="39747"/>
                  </a:cubicBezTo>
                  <a:cubicBezTo>
                    <a:pt x="4740" y="39747"/>
                    <a:pt x="6199" y="27896"/>
                    <a:pt x="6746" y="25829"/>
                  </a:cubicBezTo>
                  <a:cubicBezTo>
                    <a:pt x="7354" y="23763"/>
                    <a:pt x="9481" y="18293"/>
                    <a:pt x="10636" y="15741"/>
                  </a:cubicBezTo>
                  <a:cubicBezTo>
                    <a:pt x="10757" y="15437"/>
                    <a:pt x="10879" y="15133"/>
                    <a:pt x="10939" y="14829"/>
                  </a:cubicBezTo>
                  <a:cubicBezTo>
                    <a:pt x="11486" y="17564"/>
                    <a:pt x="11729" y="20299"/>
                    <a:pt x="11729" y="23095"/>
                  </a:cubicBezTo>
                  <a:cubicBezTo>
                    <a:pt x="11790" y="25161"/>
                    <a:pt x="11183" y="29111"/>
                    <a:pt x="11061" y="31238"/>
                  </a:cubicBezTo>
                  <a:cubicBezTo>
                    <a:pt x="10939" y="33365"/>
                    <a:pt x="11547" y="45156"/>
                    <a:pt x="11547" y="45156"/>
                  </a:cubicBezTo>
                  <a:cubicBezTo>
                    <a:pt x="12140" y="45798"/>
                    <a:pt x="12933" y="46119"/>
                    <a:pt x="13764" y="46119"/>
                  </a:cubicBezTo>
                  <a:cubicBezTo>
                    <a:pt x="13955" y="46119"/>
                    <a:pt x="14149" y="46101"/>
                    <a:pt x="14343" y="46067"/>
                  </a:cubicBezTo>
                  <a:cubicBezTo>
                    <a:pt x="16348" y="45763"/>
                    <a:pt x="16895" y="44913"/>
                    <a:pt x="16895" y="44913"/>
                  </a:cubicBezTo>
                  <a:cubicBezTo>
                    <a:pt x="16895" y="44913"/>
                    <a:pt x="17928" y="36465"/>
                    <a:pt x="18415" y="32818"/>
                  </a:cubicBezTo>
                  <a:cubicBezTo>
                    <a:pt x="18962" y="29172"/>
                    <a:pt x="20481" y="21879"/>
                    <a:pt x="20967" y="17564"/>
                  </a:cubicBezTo>
                  <a:cubicBezTo>
                    <a:pt x="21453" y="13735"/>
                    <a:pt x="21575" y="9846"/>
                    <a:pt x="21393" y="6017"/>
                  </a:cubicBezTo>
                  <a:cubicBezTo>
                    <a:pt x="21332" y="5166"/>
                    <a:pt x="21210" y="4376"/>
                    <a:pt x="21028" y="3525"/>
                  </a:cubicBezTo>
                  <a:cubicBezTo>
                    <a:pt x="20420" y="91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3386075" y="38663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3105000" y="1625025"/>
              <a:ext cx="214250" cy="325425"/>
            </a:xfrm>
            <a:custGeom>
              <a:rect b="b" l="l" r="r" t="t"/>
              <a:pathLst>
                <a:path extrusionOk="0" h="13017" w="8570">
                  <a:moveTo>
                    <a:pt x="4165" y="1"/>
                  </a:moveTo>
                  <a:cubicBezTo>
                    <a:pt x="3108" y="1"/>
                    <a:pt x="2091" y="154"/>
                    <a:pt x="1520" y="558"/>
                  </a:cubicBezTo>
                  <a:cubicBezTo>
                    <a:pt x="0" y="1591"/>
                    <a:pt x="61" y="7669"/>
                    <a:pt x="122" y="8763"/>
                  </a:cubicBezTo>
                  <a:cubicBezTo>
                    <a:pt x="183" y="9917"/>
                    <a:pt x="122" y="11133"/>
                    <a:pt x="122" y="11133"/>
                  </a:cubicBezTo>
                  <a:lnTo>
                    <a:pt x="4680" y="12774"/>
                  </a:lnTo>
                  <a:lnTo>
                    <a:pt x="5470" y="13017"/>
                  </a:lnTo>
                  <a:cubicBezTo>
                    <a:pt x="5409" y="12044"/>
                    <a:pt x="5409" y="11133"/>
                    <a:pt x="5470" y="10221"/>
                  </a:cubicBezTo>
                  <a:cubicBezTo>
                    <a:pt x="5531" y="10100"/>
                    <a:pt x="5591" y="10039"/>
                    <a:pt x="5713" y="9978"/>
                  </a:cubicBezTo>
                  <a:lnTo>
                    <a:pt x="6017" y="9856"/>
                  </a:lnTo>
                  <a:lnTo>
                    <a:pt x="6199" y="9856"/>
                  </a:lnTo>
                  <a:cubicBezTo>
                    <a:pt x="6625" y="9735"/>
                    <a:pt x="7050" y="9553"/>
                    <a:pt x="7415" y="9370"/>
                  </a:cubicBezTo>
                  <a:cubicBezTo>
                    <a:pt x="8266" y="8763"/>
                    <a:pt x="8569" y="5116"/>
                    <a:pt x="8266" y="3354"/>
                  </a:cubicBezTo>
                  <a:cubicBezTo>
                    <a:pt x="7962" y="1652"/>
                    <a:pt x="7840" y="740"/>
                    <a:pt x="7840" y="740"/>
                  </a:cubicBezTo>
                  <a:cubicBezTo>
                    <a:pt x="7544" y="370"/>
                    <a:pt x="5808" y="1"/>
                    <a:pt x="4165" y="1"/>
                  </a:cubicBezTo>
                  <a:close/>
                </a:path>
              </a:pathLst>
            </a:custGeom>
            <a:solidFill>
              <a:srgbClr val="F1B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3218950" y="1875975"/>
              <a:ext cx="28900" cy="76000"/>
            </a:xfrm>
            <a:custGeom>
              <a:rect b="b" l="l" r="r" t="t"/>
              <a:pathLst>
                <a:path extrusionOk="0" h="3040" w="1156">
                  <a:moveTo>
                    <a:pt x="1155" y="1"/>
                  </a:moveTo>
                  <a:cubicBezTo>
                    <a:pt x="1120" y="1"/>
                    <a:pt x="1090" y="11"/>
                    <a:pt x="1063" y="28"/>
                  </a:cubicBezTo>
                  <a:lnTo>
                    <a:pt x="1063" y="28"/>
                  </a:lnTo>
                  <a:cubicBezTo>
                    <a:pt x="1095" y="17"/>
                    <a:pt x="1125" y="8"/>
                    <a:pt x="1155" y="1"/>
                  </a:cubicBezTo>
                  <a:close/>
                  <a:moveTo>
                    <a:pt x="1063" y="28"/>
                  </a:moveTo>
                  <a:lnTo>
                    <a:pt x="1063" y="28"/>
                  </a:lnTo>
                  <a:cubicBezTo>
                    <a:pt x="839" y="106"/>
                    <a:pt x="586" y="266"/>
                    <a:pt x="426" y="426"/>
                  </a:cubicBezTo>
                  <a:cubicBezTo>
                    <a:pt x="0" y="730"/>
                    <a:pt x="61" y="2006"/>
                    <a:pt x="183" y="2736"/>
                  </a:cubicBezTo>
                  <a:lnTo>
                    <a:pt x="912" y="3039"/>
                  </a:lnTo>
                  <a:cubicBezTo>
                    <a:pt x="851" y="2067"/>
                    <a:pt x="851" y="1155"/>
                    <a:pt x="912" y="244"/>
                  </a:cubicBezTo>
                  <a:cubicBezTo>
                    <a:pt x="955" y="157"/>
                    <a:pt x="998" y="71"/>
                    <a:pt x="1063" y="28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3048775" y="1578175"/>
              <a:ext cx="337325" cy="292750"/>
            </a:xfrm>
            <a:custGeom>
              <a:rect b="b" l="l" r="r" t="t"/>
              <a:pathLst>
                <a:path extrusionOk="0" h="11710" w="13493">
                  <a:moveTo>
                    <a:pt x="6990" y="1"/>
                  </a:moveTo>
                  <a:cubicBezTo>
                    <a:pt x="5835" y="1"/>
                    <a:pt x="4680" y="123"/>
                    <a:pt x="3586" y="426"/>
                  </a:cubicBezTo>
                  <a:cubicBezTo>
                    <a:pt x="1398" y="1156"/>
                    <a:pt x="1" y="3283"/>
                    <a:pt x="304" y="5531"/>
                  </a:cubicBezTo>
                  <a:cubicBezTo>
                    <a:pt x="487" y="6808"/>
                    <a:pt x="912" y="8023"/>
                    <a:pt x="1642" y="9117"/>
                  </a:cubicBezTo>
                  <a:cubicBezTo>
                    <a:pt x="1885" y="9664"/>
                    <a:pt x="1885" y="10697"/>
                    <a:pt x="2067" y="11001"/>
                  </a:cubicBezTo>
                  <a:cubicBezTo>
                    <a:pt x="2222" y="11311"/>
                    <a:pt x="4487" y="11709"/>
                    <a:pt x="5385" y="11709"/>
                  </a:cubicBezTo>
                  <a:cubicBezTo>
                    <a:pt x="5543" y="11709"/>
                    <a:pt x="5659" y="11697"/>
                    <a:pt x="5713" y="11670"/>
                  </a:cubicBezTo>
                  <a:cubicBezTo>
                    <a:pt x="6260" y="11183"/>
                    <a:pt x="6686" y="10515"/>
                    <a:pt x="6868" y="9786"/>
                  </a:cubicBezTo>
                  <a:cubicBezTo>
                    <a:pt x="6929" y="9299"/>
                    <a:pt x="6868" y="8084"/>
                    <a:pt x="6990" y="7659"/>
                  </a:cubicBezTo>
                  <a:cubicBezTo>
                    <a:pt x="7105" y="7255"/>
                    <a:pt x="7603" y="6742"/>
                    <a:pt x="7913" y="6742"/>
                  </a:cubicBezTo>
                  <a:cubicBezTo>
                    <a:pt x="7930" y="6742"/>
                    <a:pt x="7946" y="6744"/>
                    <a:pt x="7962" y="6747"/>
                  </a:cubicBezTo>
                  <a:cubicBezTo>
                    <a:pt x="8266" y="6808"/>
                    <a:pt x="8448" y="7355"/>
                    <a:pt x="8570" y="7902"/>
                  </a:cubicBezTo>
                  <a:cubicBezTo>
                    <a:pt x="8646" y="8244"/>
                    <a:pt x="8794" y="8349"/>
                    <a:pt x="8923" y="8349"/>
                  </a:cubicBezTo>
                  <a:cubicBezTo>
                    <a:pt x="9001" y="8349"/>
                    <a:pt x="9071" y="8312"/>
                    <a:pt x="9117" y="8266"/>
                  </a:cubicBezTo>
                  <a:cubicBezTo>
                    <a:pt x="9178" y="7659"/>
                    <a:pt x="9238" y="7051"/>
                    <a:pt x="9238" y="6443"/>
                  </a:cubicBezTo>
                  <a:cubicBezTo>
                    <a:pt x="9421" y="5896"/>
                    <a:pt x="9481" y="5288"/>
                    <a:pt x="9421" y="4681"/>
                  </a:cubicBezTo>
                  <a:cubicBezTo>
                    <a:pt x="9421" y="3465"/>
                    <a:pt x="9785" y="3830"/>
                    <a:pt x="10332" y="3100"/>
                  </a:cubicBezTo>
                  <a:cubicBezTo>
                    <a:pt x="13492" y="244"/>
                    <a:pt x="6990" y="1"/>
                    <a:pt x="6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3366325" y="2163150"/>
              <a:ext cx="434550" cy="286025"/>
            </a:xfrm>
            <a:custGeom>
              <a:rect b="b" l="l" r="r" t="t"/>
              <a:pathLst>
                <a:path extrusionOk="0" h="11441" w="17382">
                  <a:moveTo>
                    <a:pt x="15680" y="0"/>
                  </a:moveTo>
                  <a:cubicBezTo>
                    <a:pt x="15133" y="365"/>
                    <a:pt x="14100" y="1216"/>
                    <a:pt x="13432" y="1641"/>
                  </a:cubicBezTo>
                  <a:cubicBezTo>
                    <a:pt x="12763" y="2006"/>
                    <a:pt x="8266" y="4376"/>
                    <a:pt x="5956" y="5713"/>
                  </a:cubicBezTo>
                  <a:cubicBezTo>
                    <a:pt x="5774" y="5287"/>
                    <a:pt x="5592" y="4923"/>
                    <a:pt x="5409" y="4497"/>
                  </a:cubicBezTo>
                  <a:cubicBezTo>
                    <a:pt x="4802" y="5531"/>
                    <a:pt x="3890" y="6381"/>
                    <a:pt x="2796" y="6807"/>
                  </a:cubicBezTo>
                  <a:cubicBezTo>
                    <a:pt x="2340" y="7035"/>
                    <a:pt x="1832" y="7158"/>
                    <a:pt x="1319" y="7158"/>
                  </a:cubicBezTo>
                  <a:cubicBezTo>
                    <a:pt x="873" y="7158"/>
                    <a:pt x="424" y="7065"/>
                    <a:pt x="0" y="6868"/>
                  </a:cubicBezTo>
                  <a:lnTo>
                    <a:pt x="0" y="6868"/>
                  </a:lnTo>
                  <a:cubicBezTo>
                    <a:pt x="122" y="7050"/>
                    <a:pt x="183" y="7171"/>
                    <a:pt x="244" y="7354"/>
                  </a:cubicBezTo>
                  <a:cubicBezTo>
                    <a:pt x="669" y="8083"/>
                    <a:pt x="1641" y="9663"/>
                    <a:pt x="1702" y="9846"/>
                  </a:cubicBezTo>
                  <a:cubicBezTo>
                    <a:pt x="1702" y="9846"/>
                    <a:pt x="2006" y="10210"/>
                    <a:pt x="2371" y="10575"/>
                  </a:cubicBezTo>
                  <a:cubicBezTo>
                    <a:pt x="2948" y="11152"/>
                    <a:pt x="3708" y="11441"/>
                    <a:pt x="4467" y="11441"/>
                  </a:cubicBezTo>
                  <a:cubicBezTo>
                    <a:pt x="5227" y="11441"/>
                    <a:pt x="5987" y="11152"/>
                    <a:pt x="6564" y="10575"/>
                  </a:cubicBezTo>
                  <a:cubicBezTo>
                    <a:pt x="6564" y="10575"/>
                    <a:pt x="13979" y="3768"/>
                    <a:pt x="14647" y="3768"/>
                  </a:cubicBezTo>
                  <a:cubicBezTo>
                    <a:pt x="15012" y="3738"/>
                    <a:pt x="15224" y="3738"/>
                    <a:pt x="15437" y="3738"/>
                  </a:cubicBezTo>
                  <a:cubicBezTo>
                    <a:pt x="15650" y="3738"/>
                    <a:pt x="15863" y="3738"/>
                    <a:pt x="16227" y="3707"/>
                  </a:cubicBezTo>
                  <a:cubicBezTo>
                    <a:pt x="16653" y="3647"/>
                    <a:pt x="17017" y="3464"/>
                    <a:pt x="17382" y="3221"/>
                  </a:cubicBezTo>
                  <a:cubicBezTo>
                    <a:pt x="16653" y="2249"/>
                    <a:pt x="16106" y="1155"/>
                    <a:pt x="15680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3451400" y="2275575"/>
              <a:ext cx="54725" cy="51675"/>
            </a:xfrm>
            <a:custGeom>
              <a:rect b="b" l="l" r="r" t="t"/>
              <a:pathLst>
                <a:path extrusionOk="0" h="2067" w="2189">
                  <a:moveTo>
                    <a:pt x="2006" y="0"/>
                  </a:moveTo>
                  <a:cubicBezTo>
                    <a:pt x="1520" y="851"/>
                    <a:pt x="852" y="1581"/>
                    <a:pt x="1" y="2067"/>
                  </a:cubicBezTo>
                  <a:cubicBezTo>
                    <a:pt x="791" y="1641"/>
                    <a:pt x="1520" y="1034"/>
                    <a:pt x="2189" y="365"/>
                  </a:cubicBezTo>
                  <a:cubicBezTo>
                    <a:pt x="2128" y="244"/>
                    <a:pt x="2067" y="122"/>
                    <a:pt x="2006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3007750" y="2804300"/>
              <a:ext cx="170200" cy="831125"/>
            </a:xfrm>
            <a:custGeom>
              <a:rect b="b" l="l" r="r" t="t"/>
              <a:pathLst>
                <a:path extrusionOk="0" h="33245" w="6808">
                  <a:moveTo>
                    <a:pt x="2857" y="1"/>
                  </a:moveTo>
                  <a:cubicBezTo>
                    <a:pt x="3161" y="1703"/>
                    <a:pt x="3708" y="3343"/>
                    <a:pt x="4437" y="4924"/>
                  </a:cubicBezTo>
                  <a:cubicBezTo>
                    <a:pt x="6017" y="8023"/>
                    <a:pt x="3283" y="14283"/>
                    <a:pt x="2736" y="15620"/>
                  </a:cubicBezTo>
                  <a:cubicBezTo>
                    <a:pt x="2189" y="16896"/>
                    <a:pt x="1763" y="18233"/>
                    <a:pt x="1520" y="19570"/>
                  </a:cubicBezTo>
                  <a:cubicBezTo>
                    <a:pt x="1155" y="21090"/>
                    <a:pt x="183" y="30388"/>
                    <a:pt x="1" y="33244"/>
                  </a:cubicBezTo>
                  <a:cubicBezTo>
                    <a:pt x="244" y="33123"/>
                    <a:pt x="426" y="32880"/>
                    <a:pt x="548" y="32637"/>
                  </a:cubicBezTo>
                  <a:cubicBezTo>
                    <a:pt x="548" y="32637"/>
                    <a:pt x="2006" y="20786"/>
                    <a:pt x="2614" y="18719"/>
                  </a:cubicBezTo>
                  <a:cubicBezTo>
                    <a:pt x="3222" y="16653"/>
                    <a:pt x="5349" y="11183"/>
                    <a:pt x="6504" y="8631"/>
                  </a:cubicBezTo>
                  <a:cubicBezTo>
                    <a:pt x="6625" y="8327"/>
                    <a:pt x="6686" y="8023"/>
                    <a:pt x="6807" y="7719"/>
                  </a:cubicBezTo>
                  <a:lnTo>
                    <a:pt x="5774" y="4620"/>
                  </a:lnTo>
                  <a:cubicBezTo>
                    <a:pt x="5774" y="4620"/>
                    <a:pt x="3404" y="2493"/>
                    <a:pt x="28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2884675" y="1892700"/>
              <a:ext cx="629050" cy="972550"/>
            </a:xfrm>
            <a:custGeom>
              <a:rect b="b" l="l" r="r" t="t"/>
              <a:pathLst>
                <a:path extrusionOk="0" h="38902" w="25162">
                  <a:moveTo>
                    <a:pt x="7962" y="0"/>
                  </a:moveTo>
                  <a:lnTo>
                    <a:pt x="7355" y="608"/>
                  </a:lnTo>
                  <a:cubicBezTo>
                    <a:pt x="6823" y="372"/>
                    <a:pt x="6259" y="257"/>
                    <a:pt x="5699" y="257"/>
                  </a:cubicBezTo>
                  <a:cubicBezTo>
                    <a:pt x="4530" y="257"/>
                    <a:pt x="3375" y="757"/>
                    <a:pt x="2553" y="1702"/>
                  </a:cubicBezTo>
                  <a:cubicBezTo>
                    <a:pt x="1" y="4133"/>
                    <a:pt x="1095" y="9967"/>
                    <a:pt x="3526" y="14221"/>
                  </a:cubicBezTo>
                  <a:cubicBezTo>
                    <a:pt x="5471" y="17625"/>
                    <a:pt x="5592" y="19874"/>
                    <a:pt x="4681" y="22851"/>
                  </a:cubicBezTo>
                  <a:cubicBezTo>
                    <a:pt x="4073" y="25039"/>
                    <a:pt x="3647" y="27227"/>
                    <a:pt x="3344" y="29476"/>
                  </a:cubicBezTo>
                  <a:cubicBezTo>
                    <a:pt x="3100" y="30813"/>
                    <a:pt x="2918" y="32089"/>
                    <a:pt x="2857" y="33426"/>
                  </a:cubicBezTo>
                  <a:cubicBezTo>
                    <a:pt x="2857" y="33548"/>
                    <a:pt x="2857" y="33669"/>
                    <a:pt x="2857" y="33852"/>
                  </a:cubicBezTo>
                  <a:cubicBezTo>
                    <a:pt x="2976" y="34981"/>
                    <a:pt x="11585" y="38902"/>
                    <a:pt x="16284" y="38902"/>
                  </a:cubicBezTo>
                  <a:cubicBezTo>
                    <a:pt x="16389" y="38902"/>
                    <a:pt x="16492" y="38900"/>
                    <a:pt x="16592" y="38896"/>
                  </a:cubicBezTo>
                  <a:cubicBezTo>
                    <a:pt x="18598" y="38896"/>
                    <a:pt x="20300" y="37498"/>
                    <a:pt x="20725" y="35553"/>
                  </a:cubicBezTo>
                  <a:cubicBezTo>
                    <a:pt x="20847" y="35128"/>
                    <a:pt x="20968" y="34642"/>
                    <a:pt x="21211" y="34216"/>
                  </a:cubicBezTo>
                  <a:cubicBezTo>
                    <a:pt x="21637" y="35249"/>
                    <a:pt x="22001" y="36343"/>
                    <a:pt x="22305" y="37437"/>
                  </a:cubicBezTo>
                  <a:cubicBezTo>
                    <a:pt x="22327" y="37545"/>
                    <a:pt x="22345" y="37594"/>
                    <a:pt x="22360" y="37594"/>
                  </a:cubicBezTo>
                  <a:cubicBezTo>
                    <a:pt x="22472" y="37594"/>
                    <a:pt x="22412" y="34831"/>
                    <a:pt x="22305" y="33062"/>
                  </a:cubicBezTo>
                  <a:cubicBezTo>
                    <a:pt x="22244" y="30995"/>
                    <a:pt x="22001" y="28929"/>
                    <a:pt x="21637" y="26863"/>
                  </a:cubicBezTo>
                  <a:cubicBezTo>
                    <a:pt x="21150" y="24857"/>
                    <a:pt x="20968" y="22730"/>
                    <a:pt x="21029" y="20664"/>
                  </a:cubicBezTo>
                  <a:cubicBezTo>
                    <a:pt x="20907" y="20542"/>
                    <a:pt x="19935" y="18901"/>
                    <a:pt x="19570" y="18172"/>
                  </a:cubicBezTo>
                  <a:cubicBezTo>
                    <a:pt x="19510" y="18050"/>
                    <a:pt x="19449" y="17868"/>
                    <a:pt x="19327" y="17686"/>
                  </a:cubicBezTo>
                  <a:lnTo>
                    <a:pt x="19388" y="17686"/>
                  </a:lnTo>
                  <a:lnTo>
                    <a:pt x="19449" y="17746"/>
                  </a:lnTo>
                  <a:lnTo>
                    <a:pt x="19631" y="17807"/>
                  </a:lnTo>
                  <a:cubicBezTo>
                    <a:pt x="19935" y="17898"/>
                    <a:pt x="20269" y="17944"/>
                    <a:pt x="20611" y="17944"/>
                  </a:cubicBezTo>
                  <a:cubicBezTo>
                    <a:pt x="20953" y="17944"/>
                    <a:pt x="21302" y="17898"/>
                    <a:pt x="21637" y="17807"/>
                  </a:cubicBezTo>
                  <a:lnTo>
                    <a:pt x="22062" y="17686"/>
                  </a:lnTo>
                  <a:lnTo>
                    <a:pt x="22366" y="17503"/>
                  </a:lnTo>
                  <a:cubicBezTo>
                    <a:pt x="22487" y="17503"/>
                    <a:pt x="22548" y="17443"/>
                    <a:pt x="22670" y="17382"/>
                  </a:cubicBezTo>
                  <a:cubicBezTo>
                    <a:pt x="23460" y="16956"/>
                    <a:pt x="24189" y="16349"/>
                    <a:pt x="24858" y="15680"/>
                  </a:cubicBezTo>
                  <a:lnTo>
                    <a:pt x="25162" y="15315"/>
                  </a:lnTo>
                  <a:cubicBezTo>
                    <a:pt x="24371" y="13067"/>
                    <a:pt x="23399" y="10818"/>
                    <a:pt x="22244" y="8691"/>
                  </a:cubicBezTo>
                  <a:cubicBezTo>
                    <a:pt x="21090" y="6625"/>
                    <a:pt x="18780" y="5105"/>
                    <a:pt x="15863" y="3768"/>
                  </a:cubicBezTo>
                  <a:lnTo>
                    <a:pt x="15620" y="3647"/>
                  </a:lnTo>
                  <a:lnTo>
                    <a:pt x="15620" y="3039"/>
                  </a:lnTo>
                  <a:cubicBezTo>
                    <a:pt x="13250" y="1641"/>
                    <a:pt x="10697" y="608"/>
                    <a:pt x="7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3141450" y="1932200"/>
              <a:ext cx="132225" cy="51675"/>
            </a:xfrm>
            <a:custGeom>
              <a:rect b="b" l="l" r="r" t="t"/>
              <a:pathLst>
                <a:path extrusionOk="0" h="2067" w="5289">
                  <a:moveTo>
                    <a:pt x="1" y="0"/>
                  </a:moveTo>
                  <a:lnTo>
                    <a:pt x="1" y="0"/>
                  </a:lnTo>
                  <a:cubicBezTo>
                    <a:pt x="1824" y="547"/>
                    <a:pt x="5288" y="2067"/>
                    <a:pt x="5288" y="2067"/>
                  </a:cubicBezTo>
                  <a:lnTo>
                    <a:pt x="5288" y="1763"/>
                  </a:lnTo>
                  <a:cubicBezTo>
                    <a:pt x="3587" y="1034"/>
                    <a:pt x="1763" y="426"/>
                    <a:pt x="1" y="0"/>
                  </a:cubicBezTo>
                  <a:close/>
                </a:path>
              </a:pathLst>
            </a:custGeom>
            <a:solidFill>
              <a:srgbClr val="E9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3294925" y="2226950"/>
              <a:ext cx="121550" cy="293275"/>
            </a:xfrm>
            <a:custGeom>
              <a:rect b="b" l="l" r="r" t="t"/>
              <a:pathLst>
                <a:path extrusionOk="0" h="11731" w="4862">
                  <a:moveTo>
                    <a:pt x="0" y="1"/>
                  </a:moveTo>
                  <a:lnTo>
                    <a:pt x="0" y="1"/>
                  </a:lnTo>
                  <a:cubicBezTo>
                    <a:pt x="972" y="2614"/>
                    <a:pt x="2127" y="4802"/>
                    <a:pt x="3282" y="7476"/>
                  </a:cubicBezTo>
                  <a:cubicBezTo>
                    <a:pt x="3950" y="8813"/>
                    <a:pt x="4437" y="10272"/>
                    <a:pt x="4862" y="11730"/>
                  </a:cubicBezTo>
                  <a:cubicBezTo>
                    <a:pt x="4619" y="10211"/>
                    <a:pt x="4497" y="8752"/>
                    <a:pt x="4558" y="7233"/>
                  </a:cubicBezTo>
                  <a:cubicBezTo>
                    <a:pt x="4497" y="7050"/>
                    <a:pt x="3525" y="5470"/>
                    <a:pt x="3160" y="4741"/>
                  </a:cubicBezTo>
                  <a:cubicBezTo>
                    <a:pt x="3039" y="4559"/>
                    <a:pt x="2978" y="4437"/>
                    <a:pt x="2917" y="4255"/>
                  </a:cubicBezTo>
                  <a:lnTo>
                    <a:pt x="2127" y="37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ED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3767425" y="2394075"/>
              <a:ext cx="1695625" cy="1011925"/>
            </a:xfrm>
            <a:custGeom>
              <a:rect b="b" l="l" r="r" t="t"/>
              <a:pathLst>
                <a:path extrusionOk="0" h="40477" w="67825">
                  <a:moveTo>
                    <a:pt x="33913" y="1"/>
                  </a:moveTo>
                  <a:cubicBezTo>
                    <a:pt x="15194" y="1"/>
                    <a:pt x="1" y="9056"/>
                    <a:pt x="1" y="20239"/>
                  </a:cubicBezTo>
                  <a:cubicBezTo>
                    <a:pt x="1" y="31421"/>
                    <a:pt x="15194" y="40477"/>
                    <a:pt x="33913" y="40477"/>
                  </a:cubicBezTo>
                  <a:cubicBezTo>
                    <a:pt x="52631" y="40477"/>
                    <a:pt x="67825" y="31421"/>
                    <a:pt x="67825" y="20239"/>
                  </a:cubicBezTo>
                  <a:cubicBezTo>
                    <a:pt x="67825" y="9056"/>
                    <a:pt x="52631" y="1"/>
                    <a:pt x="33913" y="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3767425" y="2290775"/>
              <a:ext cx="1697150" cy="1011900"/>
            </a:xfrm>
            <a:custGeom>
              <a:rect b="b" l="l" r="r" t="t"/>
              <a:pathLst>
                <a:path extrusionOk="0" h="40476" w="67886">
                  <a:moveTo>
                    <a:pt x="33913" y="0"/>
                  </a:moveTo>
                  <a:cubicBezTo>
                    <a:pt x="17139" y="0"/>
                    <a:pt x="3161" y="7293"/>
                    <a:pt x="487" y="16895"/>
                  </a:cubicBezTo>
                  <a:cubicBezTo>
                    <a:pt x="183" y="17989"/>
                    <a:pt x="1" y="19083"/>
                    <a:pt x="1" y="20238"/>
                  </a:cubicBezTo>
                  <a:cubicBezTo>
                    <a:pt x="1" y="30995"/>
                    <a:pt x="14161" y="39807"/>
                    <a:pt x="32029" y="40415"/>
                  </a:cubicBezTo>
                  <a:cubicBezTo>
                    <a:pt x="32637" y="40415"/>
                    <a:pt x="33305" y="40476"/>
                    <a:pt x="33913" y="40476"/>
                  </a:cubicBezTo>
                  <a:cubicBezTo>
                    <a:pt x="52692" y="40476"/>
                    <a:pt x="67886" y="31421"/>
                    <a:pt x="67886" y="20238"/>
                  </a:cubicBezTo>
                  <a:cubicBezTo>
                    <a:pt x="67886" y="9056"/>
                    <a:pt x="52631" y="0"/>
                    <a:pt x="33913" y="0"/>
                  </a:cubicBezTo>
                  <a:close/>
                  <a:moveTo>
                    <a:pt x="33913" y="28139"/>
                  </a:moveTo>
                  <a:cubicBezTo>
                    <a:pt x="26620" y="28139"/>
                    <a:pt x="20664" y="24614"/>
                    <a:pt x="20664" y="20238"/>
                  </a:cubicBezTo>
                  <a:cubicBezTo>
                    <a:pt x="20664" y="20177"/>
                    <a:pt x="20664" y="20056"/>
                    <a:pt x="20664" y="19995"/>
                  </a:cubicBezTo>
                  <a:cubicBezTo>
                    <a:pt x="20725" y="18597"/>
                    <a:pt x="21333" y="17321"/>
                    <a:pt x="22366" y="16348"/>
                  </a:cubicBezTo>
                  <a:cubicBezTo>
                    <a:pt x="24614" y="13917"/>
                    <a:pt x="28990" y="12337"/>
                    <a:pt x="33913" y="12337"/>
                  </a:cubicBezTo>
                  <a:cubicBezTo>
                    <a:pt x="41267" y="12337"/>
                    <a:pt x="47222" y="15862"/>
                    <a:pt x="47222" y="20238"/>
                  </a:cubicBezTo>
                  <a:cubicBezTo>
                    <a:pt x="47222" y="24614"/>
                    <a:pt x="41267" y="28139"/>
                    <a:pt x="33913" y="28139"/>
                  </a:cubicBezTo>
                  <a:close/>
                </a:path>
              </a:pathLst>
            </a:custGeom>
            <a:solidFill>
              <a:srgbClr val="D9D8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3968000" y="1631375"/>
              <a:ext cx="1460125" cy="469500"/>
            </a:xfrm>
            <a:custGeom>
              <a:rect b="b" l="l" r="r" t="t"/>
              <a:pathLst>
                <a:path extrusionOk="0" h="18780" w="58405">
                  <a:moveTo>
                    <a:pt x="25890" y="0"/>
                  </a:moveTo>
                  <a:cubicBezTo>
                    <a:pt x="15497" y="0"/>
                    <a:pt x="6199" y="2796"/>
                    <a:pt x="0" y="7171"/>
                  </a:cubicBezTo>
                  <a:lnTo>
                    <a:pt x="14343" y="16348"/>
                  </a:lnTo>
                  <a:cubicBezTo>
                    <a:pt x="16591" y="13917"/>
                    <a:pt x="20967" y="12337"/>
                    <a:pt x="25890" y="12337"/>
                  </a:cubicBezTo>
                  <a:cubicBezTo>
                    <a:pt x="32393" y="12337"/>
                    <a:pt x="37862" y="15133"/>
                    <a:pt x="38956" y="18779"/>
                  </a:cubicBezTo>
                  <a:lnTo>
                    <a:pt x="58404" y="14464"/>
                  </a:lnTo>
                  <a:cubicBezTo>
                    <a:pt x="54271" y="6138"/>
                    <a:pt x="41266" y="0"/>
                    <a:pt x="258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3968000" y="1810650"/>
              <a:ext cx="358575" cy="888850"/>
            </a:xfrm>
            <a:custGeom>
              <a:rect b="b" l="l" r="r" t="t"/>
              <a:pathLst>
                <a:path extrusionOk="0" h="35554" w="14343">
                  <a:moveTo>
                    <a:pt x="0" y="0"/>
                  </a:moveTo>
                  <a:lnTo>
                    <a:pt x="0" y="26377"/>
                  </a:lnTo>
                  <a:lnTo>
                    <a:pt x="14343" y="35553"/>
                  </a:lnTo>
                  <a:lnTo>
                    <a:pt x="14343" y="9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4941900" y="1992975"/>
              <a:ext cx="486225" cy="767300"/>
            </a:xfrm>
            <a:custGeom>
              <a:rect b="b" l="l" r="r" t="t"/>
              <a:pathLst>
                <a:path extrusionOk="0" h="30692" w="19449">
                  <a:moveTo>
                    <a:pt x="19448" y="0"/>
                  </a:moveTo>
                  <a:lnTo>
                    <a:pt x="0" y="4315"/>
                  </a:lnTo>
                  <a:lnTo>
                    <a:pt x="0" y="30691"/>
                  </a:lnTo>
                  <a:lnTo>
                    <a:pt x="19448" y="26376"/>
                  </a:lnTo>
                  <a:lnTo>
                    <a:pt x="19448" y="0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4326550" y="1939800"/>
              <a:ext cx="615375" cy="820475"/>
            </a:xfrm>
            <a:custGeom>
              <a:rect b="b" l="l" r="r" t="t"/>
              <a:pathLst>
                <a:path extrusionOk="0" h="32819" w="24615">
                  <a:moveTo>
                    <a:pt x="11548" y="0"/>
                  </a:moveTo>
                  <a:cubicBezTo>
                    <a:pt x="6625" y="0"/>
                    <a:pt x="2249" y="1580"/>
                    <a:pt x="1" y="4011"/>
                  </a:cubicBezTo>
                  <a:lnTo>
                    <a:pt x="1" y="30387"/>
                  </a:lnTo>
                  <a:cubicBezTo>
                    <a:pt x="2249" y="27956"/>
                    <a:pt x="6625" y="26376"/>
                    <a:pt x="11548" y="26376"/>
                  </a:cubicBezTo>
                  <a:cubicBezTo>
                    <a:pt x="18051" y="26376"/>
                    <a:pt x="23460" y="29172"/>
                    <a:pt x="24614" y="32818"/>
                  </a:cubicBezTo>
                  <a:lnTo>
                    <a:pt x="24614" y="6442"/>
                  </a:lnTo>
                  <a:cubicBezTo>
                    <a:pt x="23520" y="2796"/>
                    <a:pt x="18051" y="0"/>
                    <a:pt x="1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4179175" y="2532350"/>
              <a:ext cx="147400" cy="258300"/>
            </a:xfrm>
            <a:custGeom>
              <a:rect b="b" l="l" r="r" t="t"/>
              <a:pathLst>
                <a:path extrusionOk="0" h="10332" w="5896">
                  <a:moveTo>
                    <a:pt x="5896" y="0"/>
                  </a:moveTo>
                  <a:lnTo>
                    <a:pt x="1398" y="1277"/>
                  </a:lnTo>
                  <a:lnTo>
                    <a:pt x="1" y="5166"/>
                  </a:lnTo>
                  <a:lnTo>
                    <a:pt x="548" y="9663"/>
                  </a:lnTo>
                  <a:lnTo>
                    <a:pt x="4194" y="10332"/>
                  </a:lnTo>
                  <a:cubicBezTo>
                    <a:pt x="4255" y="8934"/>
                    <a:pt x="4863" y="7658"/>
                    <a:pt x="5896" y="6685"/>
                  </a:cubicBezTo>
                  <a:lnTo>
                    <a:pt x="5896" y="0"/>
                  </a:lnTo>
                  <a:close/>
                </a:path>
              </a:pathLst>
            </a:custGeom>
            <a:solidFill>
              <a:srgbClr val="18A4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3767425" y="2629575"/>
              <a:ext cx="847825" cy="671600"/>
            </a:xfrm>
            <a:custGeom>
              <a:rect b="b" l="l" r="r" t="t"/>
              <a:pathLst>
                <a:path extrusionOk="0" h="26864" w="33913">
                  <a:moveTo>
                    <a:pt x="1" y="1"/>
                  </a:moveTo>
                  <a:lnTo>
                    <a:pt x="1" y="6686"/>
                  </a:lnTo>
                  <a:cubicBezTo>
                    <a:pt x="1" y="17443"/>
                    <a:pt x="14161" y="26255"/>
                    <a:pt x="31968" y="26863"/>
                  </a:cubicBezTo>
                  <a:lnTo>
                    <a:pt x="32090" y="26802"/>
                  </a:lnTo>
                  <a:lnTo>
                    <a:pt x="33913" y="19509"/>
                  </a:lnTo>
                  <a:lnTo>
                    <a:pt x="29112" y="16410"/>
                  </a:lnTo>
                  <a:lnTo>
                    <a:pt x="29112" y="20056"/>
                  </a:lnTo>
                  <a:cubicBezTo>
                    <a:pt x="14526" y="18780"/>
                    <a:pt x="2857" y="11973"/>
                    <a:pt x="487" y="3343"/>
                  </a:cubicBezTo>
                  <a:cubicBezTo>
                    <a:pt x="183" y="2250"/>
                    <a:pt x="1" y="109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4941900" y="2381925"/>
              <a:ext cx="57750" cy="120050"/>
            </a:xfrm>
            <a:custGeom>
              <a:rect b="b" l="l" r="r" t="t"/>
              <a:pathLst>
                <a:path extrusionOk="0" h="4802" w="2310">
                  <a:moveTo>
                    <a:pt x="0" y="1"/>
                  </a:moveTo>
                  <a:lnTo>
                    <a:pt x="0" y="4802"/>
                  </a:lnTo>
                  <a:lnTo>
                    <a:pt x="2310" y="2249"/>
                  </a:lnTo>
                  <a:lnTo>
                    <a:pt x="2067" y="669"/>
                  </a:lnTo>
                  <a:close/>
                </a:path>
              </a:pathLst>
            </a:custGeom>
            <a:solidFill>
              <a:srgbClr val="9E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3767425" y="2302925"/>
              <a:ext cx="785550" cy="826550"/>
            </a:xfrm>
            <a:custGeom>
              <a:rect b="b" l="l" r="r" t="t"/>
              <a:pathLst>
                <a:path extrusionOk="0" h="33062" w="31422">
                  <a:moveTo>
                    <a:pt x="7962" y="0"/>
                  </a:moveTo>
                  <a:cubicBezTo>
                    <a:pt x="2979" y="3525"/>
                    <a:pt x="1" y="8083"/>
                    <a:pt x="1" y="13067"/>
                  </a:cubicBezTo>
                  <a:cubicBezTo>
                    <a:pt x="1" y="23277"/>
                    <a:pt x="12642" y="31664"/>
                    <a:pt x="29112" y="33062"/>
                  </a:cubicBezTo>
                  <a:lnTo>
                    <a:pt x="29112" y="25161"/>
                  </a:lnTo>
                  <a:cubicBezTo>
                    <a:pt x="29233" y="25100"/>
                    <a:pt x="29355" y="25039"/>
                    <a:pt x="29416" y="24918"/>
                  </a:cubicBezTo>
                  <a:cubicBezTo>
                    <a:pt x="29416" y="24918"/>
                    <a:pt x="31421" y="20664"/>
                    <a:pt x="30692" y="20603"/>
                  </a:cubicBezTo>
                  <a:lnTo>
                    <a:pt x="29659" y="20481"/>
                  </a:lnTo>
                  <a:cubicBezTo>
                    <a:pt x="29294" y="20481"/>
                    <a:pt x="28929" y="20421"/>
                    <a:pt x="28565" y="20299"/>
                  </a:cubicBezTo>
                  <a:cubicBezTo>
                    <a:pt x="23885" y="19084"/>
                    <a:pt x="20603" y="16288"/>
                    <a:pt x="20603" y="13067"/>
                  </a:cubicBezTo>
                  <a:cubicBezTo>
                    <a:pt x="20664" y="11608"/>
                    <a:pt x="21272" y="10210"/>
                    <a:pt x="22305" y="9177"/>
                  </a:cubicBezTo>
                  <a:lnTo>
                    <a:pt x="79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4495200" y="2416875"/>
              <a:ext cx="969375" cy="885800"/>
            </a:xfrm>
            <a:custGeom>
              <a:rect b="b" l="l" r="r" t="t"/>
              <a:pathLst>
                <a:path extrusionOk="0" h="35432" w="38775">
                  <a:moveTo>
                    <a:pt x="38714" y="0"/>
                  </a:moveTo>
                  <a:lnTo>
                    <a:pt x="30449" y="7962"/>
                  </a:lnTo>
                  <a:lnTo>
                    <a:pt x="32697" y="11548"/>
                  </a:lnTo>
                  <a:cubicBezTo>
                    <a:pt x="28747" y="14951"/>
                    <a:pt x="23095" y="17625"/>
                    <a:pt x="16410" y="19023"/>
                  </a:cubicBezTo>
                  <a:cubicBezTo>
                    <a:pt x="12581" y="19874"/>
                    <a:pt x="8691" y="20238"/>
                    <a:pt x="4802" y="20238"/>
                  </a:cubicBezTo>
                  <a:cubicBezTo>
                    <a:pt x="3161" y="20238"/>
                    <a:pt x="1581" y="20178"/>
                    <a:pt x="1" y="20056"/>
                  </a:cubicBezTo>
                  <a:lnTo>
                    <a:pt x="1" y="35250"/>
                  </a:lnTo>
                  <a:cubicBezTo>
                    <a:pt x="1581" y="35371"/>
                    <a:pt x="3161" y="35432"/>
                    <a:pt x="4802" y="35432"/>
                  </a:cubicBezTo>
                  <a:cubicBezTo>
                    <a:pt x="23581" y="35432"/>
                    <a:pt x="38775" y="26377"/>
                    <a:pt x="38775" y="15194"/>
                  </a:cubicBezTo>
                  <a:lnTo>
                    <a:pt x="38775" y="14708"/>
                  </a:lnTo>
                  <a:lnTo>
                    <a:pt x="387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4495200" y="2274050"/>
              <a:ext cx="967850" cy="648800"/>
            </a:xfrm>
            <a:custGeom>
              <a:rect b="b" l="l" r="r" t="t"/>
              <a:pathLst>
                <a:path extrusionOk="0" h="25952" w="38714">
                  <a:moveTo>
                    <a:pt x="37316" y="1"/>
                  </a:moveTo>
                  <a:lnTo>
                    <a:pt x="17868" y="4316"/>
                  </a:lnTo>
                  <a:cubicBezTo>
                    <a:pt x="17990" y="4741"/>
                    <a:pt x="18051" y="5227"/>
                    <a:pt x="18051" y="5713"/>
                  </a:cubicBezTo>
                  <a:cubicBezTo>
                    <a:pt x="18051" y="10150"/>
                    <a:pt x="12156" y="13675"/>
                    <a:pt x="4802" y="13675"/>
                  </a:cubicBezTo>
                  <a:cubicBezTo>
                    <a:pt x="3647" y="13675"/>
                    <a:pt x="2492" y="13553"/>
                    <a:pt x="1338" y="13371"/>
                  </a:cubicBezTo>
                  <a:lnTo>
                    <a:pt x="1" y="25769"/>
                  </a:lnTo>
                  <a:cubicBezTo>
                    <a:pt x="1581" y="25891"/>
                    <a:pt x="3161" y="25951"/>
                    <a:pt x="4802" y="25951"/>
                  </a:cubicBezTo>
                  <a:cubicBezTo>
                    <a:pt x="23520" y="25951"/>
                    <a:pt x="38714" y="16896"/>
                    <a:pt x="38714" y="5713"/>
                  </a:cubicBezTo>
                  <a:cubicBezTo>
                    <a:pt x="38714" y="3708"/>
                    <a:pt x="38228" y="1763"/>
                    <a:pt x="37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7" name="Google Shape;7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012" y="0"/>
            <a:ext cx="2011975" cy="19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2"/>
          <p:cNvSpPr txBox="1"/>
          <p:nvPr/>
        </p:nvSpPr>
        <p:spPr>
          <a:xfrm>
            <a:off x="713225" y="2587000"/>
            <a:ext cx="424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IA conversationnelle qui s’appuie sur les technologies de Deep Learning qui alimentent l’Assistant Google.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Une solution simple et rapide d’intégration de ChatBot qui peut être intégré au Front sous forme de fenêtre Messenger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3"/>
          <p:cNvSpPr/>
          <p:nvPr/>
        </p:nvSpPr>
        <p:spPr>
          <a:xfrm flipH="1" rot="10800000">
            <a:off x="4202487" y="-4038362"/>
            <a:ext cx="4519377" cy="4690762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3"/>
          <p:cNvSpPr/>
          <p:nvPr/>
        </p:nvSpPr>
        <p:spPr>
          <a:xfrm flipH="1" rot="10800000">
            <a:off x="7401946" y="108580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3"/>
          <p:cNvSpPr/>
          <p:nvPr/>
        </p:nvSpPr>
        <p:spPr>
          <a:xfrm>
            <a:off x="1260100" y="4840301"/>
            <a:ext cx="1181876" cy="833959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3"/>
          <p:cNvSpPr txBox="1"/>
          <p:nvPr>
            <p:ph type="title"/>
          </p:nvPr>
        </p:nvSpPr>
        <p:spPr>
          <a:xfrm>
            <a:off x="351050" y="1112334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Structure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7" name="Google Shape;757;p43"/>
          <p:cNvSpPr/>
          <p:nvPr/>
        </p:nvSpPr>
        <p:spPr>
          <a:xfrm>
            <a:off x="3895725" y="899725"/>
            <a:ext cx="5000700" cy="319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476" y="1235976"/>
            <a:ext cx="5271200" cy="33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3"/>
          <p:cNvSpPr txBox="1"/>
          <p:nvPr/>
        </p:nvSpPr>
        <p:spPr>
          <a:xfrm>
            <a:off x="351038" y="25594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ntégration facilement sur un site web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Dialogflow ne prend aucune ressource client pour fonctionner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idx="15" type="title"/>
          </p:nvPr>
        </p:nvSpPr>
        <p:spPr>
          <a:xfrm>
            <a:off x="725600" y="888200"/>
            <a:ext cx="3256800" cy="13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808948" y="2572693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1127898" y="2553982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4809048" y="1706619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4808935" y="888189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 txBox="1"/>
          <p:nvPr>
            <p:ph type="title"/>
          </p:nvPr>
        </p:nvSpPr>
        <p:spPr>
          <a:xfrm>
            <a:off x="4698130" y="896338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1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47" name="Google Shape;247;p26"/>
          <p:cNvSpPr txBox="1"/>
          <p:nvPr>
            <p:ph idx="5" type="title"/>
          </p:nvPr>
        </p:nvSpPr>
        <p:spPr>
          <a:xfrm>
            <a:off x="4698168" y="1714773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2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48" name="Google Shape;248;p26"/>
          <p:cNvSpPr txBox="1"/>
          <p:nvPr>
            <p:ph idx="6" type="title"/>
          </p:nvPr>
        </p:nvSpPr>
        <p:spPr>
          <a:xfrm>
            <a:off x="1017155" y="2597077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3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49" name="Google Shape;249;p26"/>
          <p:cNvSpPr txBox="1"/>
          <p:nvPr>
            <p:ph idx="7" type="title"/>
          </p:nvPr>
        </p:nvSpPr>
        <p:spPr>
          <a:xfrm>
            <a:off x="4698130" y="2615105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4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50" name="Google Shape;250;p26"/>
          <p:cNvSpPr txBox="1"/>
          <p:nvPr>
            <p:ph idx="8" type="subTitle"/>
          </p:nvPr>
        </p:nvSpPr>
        <p:spPr>
          <a:xfrm>
            <a:off x="5551563" y="888200"/>
            <a:ext cx="2971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Etat de l’art sur les Chatbots</a:t>
            </a:r>
            <a:endParaRPr/>
          </a:p>
        </p:txBody>
      </p:sp>
      <p:sp>
        <p:nvSpPr>
          <p:cNvPr id="251" name="Google Shape;251;p26"/>
          <p:cNvSpPr txBox="1"/>
          <p:nvPr>
            <p:ph idx="9" type="subTitle"/>
          </p:nvPr>
        </p:nvSpPr>
        <p:spPr>
          <a:xfrm>
            <a:off x="5551674" y="1711843"/>
            <a:ext cx="252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pour la 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 txBox="1"/>
          <p:nvPr>
            <p:ph idx="13" type="subTitle"/>
          </p:nvPr>
        </p:nvSpPr>
        <p:spPr>
          <a:xfrm>
            <a:off x="1827488" y="2608250"/>
            <a:ext cx="2754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L’API et la base de données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>
            <p:ph idx="14" type="subTitle"/>
          </p:nvPr>
        </p:nvSpPr>
        <p:spPr>
          <a:xfrm>
            <a:off x="5551625" y="2608250"/>
            <a:ext cx="3256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/>
              <a:t>Réalisation du modèle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1127948" y="3479477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>
            <p:ph type="title"/>
          </p:nvPr>
        </p:nvSpPr>
        <p:spPr>
          <a:xfrm>
            <a:off x="1017143" y="3487625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5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56" name="Google Shape;256;p26"/>
          <p:cNvSpPr txBox="1"/>
          <p:nvPr>
            <p:ph idx="8" type="subTitle"/>
          </p:nvPr>
        </p:nvSpPr>
        <p:spPr>
          <a:xfrm>
            <a:off x="1821725" y="3509788"/>
            <a:ext cx="2283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Solution </a:t>
            </a:r>
            <a:r>
              <a:rPr lang="en"/>
              <a:t>Dialogflow</a:t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4799785" y="3473014"/>
            <a:ext cx="582976" cy="583309"/>
          </a:xfrm>
          <a:custGeom>
            <a:rect b="b" l="l" r="r" t="t"/>
            <a:pathLst>
              <a:path extrusionOk="0" h="31386" w="31385">
                <a:moveTo>
                  <a:pt x="15681" y="1"/>
                </a:moveTo>
                <a:cubicBezTo>
                  <a:pt x="6848" y="1"/>
                  <a:pt x="0" y="6849"/>
                  <a:pt x="0" y="15682"/>
                </a:cubicBezTo>
                <a:cubicBezTo>
                  <a:pt x="0" y="24241"/>
                  <a:pt x="6848" y="31386"/>
                  <a:pt x="15681" y="31386"/>
                </a:cubicBezTo>
                <a:cubicBezTo>
                  <a:pt x="24241" y="31386"/>
                  <a:pt x="31385" y="24241"/>
                  <a:pt x="31385" y="15682"/>
                </a:cubicBezTo>
                <a:cubicBezTo>
                  <a:pt x="31385" y="6849"/>
                  <a:pt x="24241" y="1"/>
                  <a:pt x="1568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 txBox="1"/>
          <p:nvPr>
            <p:ph type="title"/>
          </p:nvPr>
        </p:nvSpPr>
        <p:spPr>
          <a:xfrm>
            <a:off x="4698118" y="3514613"/>
            <a:ext cx="8046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6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259" name="Google Shape;259;p26"/>
          <p:cNvSpPr txBox="1"/>
          <p:nvPr>
            <p:ph idx="8" type="subTitle"/>
          </p:nvPr>
        </p:nvSpPr>
        <p:spPr>
          <a:xfrm>
            <a:off x="5542425" y="3514625"/>
            <a:ext cx="3063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Intégration &amp; Démonstration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"/>
          <p:cNvSpPr txBox="1"/>
          <p:nvPr>
            <p:ph idx="2" type="title"/>
          </p:nvPr>
        </p:nvSpPr>
        <p:spPr>
          <a:xfrm>
            <a:off x="700875" y="16789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Intégration</a:t>
            </a:r>
            <a:endParaRPr/>
          </a:p>
        </p:txBody>
      </p:sp>
      <p:sp>
        <p:nvSpPr>
          <p:cNvPr id="765" name="Google Shape;765;p44"/>
          <p:cNvSpPr txBox="1"/>
          <p:nvPr>
            <p:ph type="title"/>
          </p:nvPr>
        </p:nvSpPr>
        <p:spPr>
          <a:xfrm>
            <a:off x="700875" y="10114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766" name="Google Shape;766;p44"/>
          <p:cNvSpPr txBox="1"/>
          <p:nvPr>
            <p:ph idx="1" type="subTitle"/>
          </p:nvPr>
        </p:nvSpPr>
        <p:spPr>
          <a:xfrm>
            <a:off x="700875" y="2906150"/>
            <a:ext cx="30579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de la page Web avec mise en forme HTML/CSS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Intégration du modèle avec Javascript</a:t>
            </a:r>
            <a:endParaRPr/>
          </a:p>
        </p:txBody>
      </p:sp>
      <p:sp>
        <p:nvSpPr>
          <p:cNvPr id="767" name="Google Shape;767;p44"/>
          <p:cNvSpPr/>
          <p:nvPr/>
        </p:nvSpPr>
        <p:spPr>
          <a:xfrm>
            <a:off x="3895725" y="952050"/>
            <a:ext cx="4487100" cy="29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775" y="1100500"/>
            <a:ext cx="4487100" cy="30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5"/>
          <p:cNvSpPr/>
          <p:nvPr/>
        </p:nvSpPr>
        <p:spPr>
          <a:xfrm flipH="1" rot="10800000">
            <a:off x="4202487" y="-4038362"/>
            <a:ext cx="4519377" cy="4690762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5"/>
          <p:cNvSpPr/>
          <p:nvPr/>
        </p:nvSpPr>
        <p:spPr>
          <a:xfrm flipH="1" rot="10800000">
            <a:off x="7401946" y="108580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5"/>
          <p:cNvSpPr/>
          <p:nvPr/>
        </p:nvSpPr>
        <p:spPr>
          <a:xfrm>
            <a:off x="1260100" y="4840301"/>
            <a:ext cx="1181876" cy="833959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5"/>
          <p:cNvSpPr txBox="1"/>
          <p:nvPr>
            <p:ph type="title"/>
          </p:nvPr>
        </p:nvSpPr>
        <p:spPr>
          <a:xfrm>
            <a:off x="351050" y="1112321"/>
            <a:ext cx="31002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Le code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77" name="Google Shape;777;p45"/>
          <p:cNvSpPr/>
          <p:nvPr/>
        </p:nvSpPr>
        <p:spPr>
          <a:xfrm>
            <a:off x="3250725" y="924463"/>
            <a:ext cx="5000700" cy="361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077" y="1269000"/>
            <a:ext cx="6265999" cy="29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6"/>
          <p:cNvSpPr/>
          <p:nvPr/>
        </p:nvSpPr>
        <p:spPr>
          <a:xfrm flipH="1" rot="10800000">
            <a:off x="4202487" y="-4038362"/>
            <a:ext cx="4519377" cy="4690762"/>
          </a:xfrm>
          <a:custGeom>
            <a:rect b="b" l="l" r="r" t="t"/>
            <a:pathLst>
              <a:path extrusionOk="0" h="130972" w="130949">
                <a:moveTo>
                  <a:pt x="65623" y="0"/>
                </a:moveTo>
                <a:cubicBezTo>
                  <a:pt x="29376" y="0"/>
                  <a:pt x="0" y="29399"/>
                  <a:pt x="0" y="65349"/>
                </a:cubicBezTo>
                <a:cubicBezTo>
                  <a:pt x="0" y="101573"/>
                  <a:pt x="29376" y="130972"/>
                  <a:pt x="65623" y="130972"/>
                </a:cubicBezTo>
                <a:cubicBezTo>
                  <a:pt x="101573" y="130972"/>
                  <a:pt x="130949" y="101573"/>
                  <a:pt x="130949" y="65349"/>
                </a:cubicBezTo>
                <a:cubicBezTo>
                  <a:pt x="130949" y="29399"/>
                  <a:pt x="101573" y="0"/>
                  <a:pt x="65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6"/>
          <p:cNvSpPr/>
          <p:nvPr/>
        </p:nvSpPr>
        <p:spPr>
          <a:xfrm flipH="1" rot="10800000">
            <a:off x="7401946" y="108580"/>
            <a:ext cx="363788" cy="377837"/>
          </a:xfrm>
          <a:custGeom>
            <a:rect b="b" l="l" r="r" t="t"/>
            <a:pathLst>
              <a:path extrusionOk="0" h="9999" w="9701">
                <a:moveTo>
                  <a:pt x="4839" y="1"/>
                </a:moveTo>
                <a:cubicBezTo>
                  <a:pt x="1986" y="1"/>
                  <a:pt x="0" y="2283"/>
                  <a:pt x="0" y="5136"/>
                </a:cubicBezTo>
                <a:cubicBezTo>
                  <a:pt x="0" y="7716"/>
                  <a:pt x="1986" y="9998"/>
                  <a:pt x="4839" y="9998"/>
                </a:cubicBezTo>
                <a:cubicBezTo>
                  <a:pt x="7418" y="9998"/>
                  <a:pt x="9701" y="7716"/>
                  <a:pt x="9701" y="5136"/>
                </a:cubicBezTo>
                <a:cubicBezTo>
                  <a:pt x="9701" y="2283"/>
                  <a:pt x="7418" y="1"/>
                  <a:pt x="48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6"/>
          <p:cNvSpPr/>
          <p:nvPr/>
        </p:nvSpPr>
        <p:spPr>
          <a:xfrm>
            <a:off x="1260100" y="4840301"/>
            <a:ext cx="1181876" cy="833959"/>
          </a:xfrm>
          <a:custGeom>
            <a:rect b="b" l="l" r="r" t="t"/>
            <a:pathLst>
              <a:path extrusionOk="0" h="25976" w="37093">
                <a:moveTo>
                  <a:pt x="18535" y="0"/>
                </a:moveTo>
                <a:cubicBezTo>
                  <a:pt x="8264" y="0"/>
                  <a:pt x="1" y="8286"/>
                  <a:pt x="1" y="18557"/>
                </a:cubicBezTo>
                <a:cubicBezTo>
                  <a:pt x="1" y="21114"/>
                  <a:pt x="572" y="23693"/>
                  <a:pt x="1713" y="25975"/>
                </a:cubicBezTo>
                <a:lnTo>
                  <a:pt x="35654" y="25975"/>
                </a:lnTo>
                <a:cubicBezTo>
                  <a:pt x="36521" y="23693"/>
                  <a:pt x="37092" y="21114"/>
                  <a:pt x="37092" y="18557"/>
                </a:cubicBezTo>
                <a:cubicBezTo>
                  <a:pt x="37092" y="8286"/>
                  <a:pt x="28806" y="0"/>
                  <a:pt x="18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6"/>
          <p:cNvSpPr txBox="1"/>
          <p:nvPr>
            <p:ph type="title"/>
          </p:nvPr>
        </p:nvSpPr>
        <p:spPr>
          <a:xfrm>
            <a:off x="351050" y="1409534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Le procédé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87" name="Google Shape;787;p46"/>
          <p:cNvSpPr/>
          <p:nvPr/>
        </p:nvSpPr>
        <p:spPr>
          <a:xfrm>
            <a:off x="3807475" y="1508600"/>
            <a:ext cx="4914300" cy="19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46"/>
          <p:cNvPicPr preferRelativeResize="0"/>
          <p:nvPr/>
        </p:nvPicPr>
        <p:blipFill rotWithShape="1">
          <a:blip r:embed="rId3">
            <a:alphaModFix/>
          </a:blip>
          <a:srcRect b="17428" l="0" r="0" t="25110"/>
          <a:stretch/>
        </p:blipFill>
        <p:spPr>
          <a:xfrm>
            <a:off x="3451250" y="1780450"/>
            <a:ext cx="5045500" cy="19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7"/>
          <p:cNvSpPr txBox="1"/>
          <p:nvPr>
            <p:ph type="title"/>
          </p:nvPr>
        </p:nvSpPr>
        <p:spPr>
          <a:xfrm>
            <a:off x="1475275" y="103525"/>
            <a:ext cx="6408600" cy="21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Et maintenant </a:t>
            </a:r>
            <a:endParaRPr sz="5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2"/>
                </a:solidFill>
              </a:rPr>
              <a:t>La Démonstration</a:t>
            </a:r>
            <a:endParaRPr sz="5300">
              <a:solidFill>
                <a:schemeClr val="accent2"/>
              </a:solidFill>
            </a:endParaRPr>
          </a:p>
        </p:txBody>
      </p:sp>
      <p:grpSp>
        <p:nvGrpSpPr>
          <p:cNvPr id="794" name="Google Shape;794;p47"/>
          <p:cNvGrpSpPr/>
          <p:nvPr/>
        </p:nvGrpSpPr>
        <p:grpSpPr>
          <a:xfrm>
            <a:off x="2335666" y="2173625"/>
            <a:ext cx="4628426" cy="2649872"/>
            <a:chOff x="668050" y="1175525"/>
            <a:chExt cx="5120506" cy="2847794"/>
          </a:xfrm>
        </p:grpSpPr>
        <p:sp>
          <p:nvSpPr>
            <p:cNvPr id="795" name="Google Shape;795;p47"/>
            <p:cNvSpPr/>
            <p:nvPr/>
          </p:nvSpPr>
          <p:spPr>
            <a:xfrm>
              <a:off x="888217" y="1175525"/>
              <a:ext cx="4732869" cy="2752668"/>
            </a:xfrm>
            <a:custGeom>
              <a:rect b="b" l="l" r="r" t="t"/>
              <a:pathLst>
                <a:path extrusionOk="0" h="124288" w="185167">
                  <a:moveTo>
                    <a:pt x="177148" y="7632"/>
                  </a:moveTo>
                  <a:lnTo>
                    <a:pt x="177148" y="113034"/>
                  </a:lnTo>
                  <a:lnTo>
                    <a:pt x="8019" y="113034"/>
                  </a:lnTo>
                  <a:lnTo>
                    <a:pt x="8019" y="7632"/>
                  </a:lnTo>
                  <a:close/>
                  <a:moveTo>
                    <a:pt x="9461" y="0"/>
                  </a:moveTo>
                  <a:cubicBezTo>
                    <a:pt x="4256" y="0"/>
                    <a:pt x="1" y="4220"/>
                    <a:pt x="1" y="9460"/>
                  </a:cubicBezTo>
                  <a:lnTo>
                    <a:pt x="1" y="114827"/>
                  </a:lnTo>
                  <a:cubicBezTo>
                    <a:pt x="1" y="120032"/>
                    <a:pt x="4256" y="124288"/>
                    <a:pt x="9461" y="124288"/>
                  </a:cubicBezTo>
                  <a:lnTo>
                    <a:pt x="175706" y="124288"/>
                  </a:lnTo>
                  <a:cubicBezTo>
                    <a:pt x="180911" y="124288"/>
                    <a:pt x="185167" y="120032"/>
                    <a:pt x="185167" y="114827"/>
                  </a:cubicBezTo>
                  <a:lnTo>
                    <a:pt x="185167" y="9460"/>
                  </a:lnTo>
                  <a:cubicBezTo>
                    <a:pt x="185167" y="4220"/>
                    <a:pt x="180946" y="0"/>
                    <a:pt x="175706" y="0"/>
                  </a:cubicBez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358048" y="1344538"/>
              <a:ext cx="3736855" cy="2332065"/>
            </a:xfrm>
            <a:custGeom>
              <a:rect b="b" l="l" r="r" t="t"/>
              <a:pathLst>
                <a:path extrusionOk="0" h="105297" w="169165">
                  <a:moveTo>
                    <a:pt x="0" y="1"/>
                  </a:moveTo>
                  <a:lnTo>
                    <a:pt x="0" y="105297"/>
                  </a:lnTo>
                  <a:lnTo>
                    <a:pt x="169164" y="105297"/>
                  </a:lnTo>
                  <a:lnTo>
                    <a:pt x="169164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668050" y="3817653"/>
              <a:ext cx="5120506" cy="196315"/>
            </a:xfrm>
            <a:custGeom>
              <a:rect b="b" l="l" r="r" t="t"/>
              <a:pathLst>
                <a:path extrusionOk="0" h="8864" w="231802">
                  <a:moveTo>
                    <a:pt x="230922" y="1"/>
                  </a:moveTo>
                  <a:lnTo>
                    <a:pt x="880" y="1"/>
                  </a:lnTo>
                  <a:cubicBezTo>
                    <a:pt x="388" y="1"/>
                    <a:pt x="1" y="387"/>
                    <a:pt x="1" y="880"/>
                  </a:cubicBezTo>
                  <a:lnTo>
                    <a:pt x="1" y="5346"/>
                  </a:lnTo>
                  <a:cubicBezTo>
                    <a:pt x="774" y="8863"/>
                    <a:pt x="9145" y="7738"/>
                    <a:pt x="14350" y="8230"/>
                  </a:cubicBezTo>
                  <a:lnTo>
                    <a:pt x="217452" y="8230"/>
                  </a:lnTo>
                  <a:cubicBezTo>
                    <a:pt x="222657" y="7738"/>
                    <a:pt x="231027" y="8863"/>
                    <a:pt x="231801" y="5346"/>
                  </a:cubicBezTo>
                  <a:lnTo>
                    <a:pt x="231801" y="880"/>
                  </a:lnTo>
                  <a:cubicBezTo>
                    <a:pt x="231801" y="387"/>
                    <a:pt x="231414" y="1"/>
                    <a:pt x="230922" y="1"/>
                  </a:cubicBez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668050" y="3928262"/>
              <a:ext cx="5120506" cy="95057"/>
            </a:xfrm>
            <a:custGeom>
              <a:rect b="b" l="l" r="r" t="t"/>
              <a:pathLst>
                <a:path extrusionOk="0" h="4292" w="231802">
                  <a:moveTo>
                    <a:pt x="14350" y="4291"/>
                  </a:moveTo>
                  <a:lnTo>
                    <a:pt x="217452" y="4291"/>
                  </a:lnTo>
                  <a:cubicBezTo>
                    <a:pt x="222657" y="3799"/>
                    <a:pt x="231027" y="3869"/>
                    <a:pt x="231801" y="352"/>
                  </a:cubicBezTo>
                  <a:lnTo>
                    <a:pt x="231801" y="1"/>
                  </a:lnTo>
                  <a:lnTo>
                    <a:pt x="1" y="1"/>
                  </a:lnTo>
                  <a:lnTo>
                    <a:pt x="1" y="352"/>
                  </a:lnTo>
                  <a:cubicBezTo>
                    <a:pt x="739" y="3869"/>
                    <a:pt x="9145" y="3799"/>
                    <a:pt x="14350" y="4291"/>
                  </a:cubicBez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2650202" y="3817653"/>
              <a:ext cx="1176226" cy="56100"/>
            </a:xfrm>
            <a:custGeom>
              <a:rect b="b" l="l" r="r" t="t"/>
              <a:pathLst>
                <a:path extrusionOk="0" h="2533" w="53247">
                  <a:moveTo>
                    <a:pt x="53071" y="1"/>
                  </a:moveTo>
                  <a:lnTo>
                    <a:pt x="176" y="1"/>
                  </a:lnTo>
                  <a:cubicBezTo>
                    <a:pt x="71" y="1"/>
                    <a:pt x="0" y="71"/>
                    <a:pt x="0" y="212"/>
                  </a:cubicBezTo>
                  <a:lnTo>
                    <a:pt x="0" y="1232"/>
                  </a:lnTo>
                  <a:cubicBezTo>
                    <a:pt x="176" y="2040"/>
                    <a:pt x="2075" y="2427"/>
                    <a:pt x="3271" y="2533"/>
                  </a:cubicBezTo>
                  <a:lnTo>
                    <a:pt x="49976" y="2533"/>
                  </a:lnTo>
                  <a:cubicBezTo>
                    <a:pt x="51172" y="2427"/>
                    <a:pt x="53071" y="2040"/>
                    <a:pt x="53247" y="1232"/>
                  </a:cubicBezTo>
                  <a:lnTo>
                    <a:pt x="53247" y="212"/>
                  </a:lnTo>
                  <a:cubicBezTo>
                    <a:pt x="53247" y="71"/>
                    <a:pt x="53176" y="1"/>
                    <a:pt x="53071" y="1"/>
                  </a:cubicBez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0" name="Google Shape;800;p47"/>
          <p:cNvPicPr preferRelativeResize="0"/>
          <p:nvPr/>
        </p:nvPicPr>
        <p:blipFill rotWithShape="1">
          <a:blip r:embed="rId3">
            <a:alphaModFix/>
          </a:blip>
          <a:srcRect b="22888" l="0" r="0" t="3299"/>
          <a:stretch/>
        </p:blipFill>
        <p:spPr>
          <a:xfrm>
            <a:off x="2968575" y="2334850"/>
            <a:ext cx="3386074" cy="216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1" name="Google Shape;801;p47"/>
          <p:cNvPicPr preferRelativeResize="0"/>
          <p:nvPr/>
        </p:nvPicPr>
        <p:blipFill rotWithShape="1">
          <a:blip r:embed="rId4">
            <a:alphaModFix/>
          </a:blip>
          <a:srcRect b="0" l="3100" r="0" t="0"/>
          <a:stretch/>
        </p:blipFill>
        <p:spPr>
          <a:xfrm>
            <a:off x="2732500" y="2334850"/>
            <a:ext cx="3894151" cy="216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8"/>
          <p:cNvSpPr txBox="1"/>
          <p:nvPr>
            <p:ph idx="2" type="subTitle"/>
          </p:nvPr>
        </p:nvSpPr>
        <p:spPr>
          <a:xfrm>
            <a:off x="4896225" y="568575"/>
            <a:ext cx="26088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projet regroupant de nombreuses technologie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8"/>
          <p:cNvSpPr txBox="1"/>
          <p:nvPr>
            <p:ph idx="1" type="subTitle"/>
          </p:nvPr>
        </p:nvSpPr>
        <p:spPr>
          <a:xfrm>
            <a:off x="4664478" y="1137106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données, API, IA, Front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8"/>
          <p:cNvSpPr txBox="1"/>
          <p:nvPr>
            <p:ph idx="3" type="subTitle"/>
          </p:nvPr>
        </p:nvSpPr>
        <p:spPr>
          <a:xfrm>
            <a:off x="4664478" y="1903737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Bons résultats en apprentissage mais peu satisfaisant en test</a:t>
            </a:r>
            <a:endParaRPr/>
          </a:p>
        </p:txBody>
      </p:sp>
      <p:sp>
        <p:nvSpPr>
          <p:cNvPr id="809" name="Google Shape;809;p48"/>
          <p:cNvSpPr txBox="1"/>
          <p:nvPr>
            <p:ph idx="4" type="subTitle"/>
          </p:nvPr>
        </p:nvSpPr>
        <p:spPr>
          <a:xfrm>
            <a:off x="5240550" y="1604168"/>
            <a:ext cx="1911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Modèle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8"/>
          <p:cNvSpPr txBox="1"/>
          <p:nvPr>
            <p:ph idx="5" type="subTitle"/>
          </p:nvPr>
        </p:nvSpPr>
        <p:spPr>
          <a:xfrm>
            <a:off x="4664478" y="2930549"/>
            <a:ext cx="3072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solution TFJS nous a donné du fil à retordre, nous sommes passés par l’API reliée à la BDD et au Front pour faire fonctionner le modèle</a:t>
            </a:r>
            <a:endParaRPr/>
          </a:p>
        </p:txBody>
      </p:sp>
      <p:sp>
        <p:nvSpPr>
          <p:cNvPr id="811" name="Google Shape;811;p48"/>
          <p:cNvSpPr txBox="1"/>
          <p:nvPr>
            <p:ph idx="6" type="subTitle"/>
          </p:nvPr>
        </p:nvSpPr>
        <p:spPr>
          <a:xfrm>
            <a:off x="4896225" y="2639775"/>
            <a:ext cx="26088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Une intégration difficile</a:t>
            </a:r>
            <a:endParaRPr/>
          </a:p>
        </p:txBody>
      </p:sp>
      <p:sp>
        <p:nvSpPr>
          <p:cNvPr id="812" name="Google Shape;812;p48"/>
          <p:cNvSpPr txBox="1"/>
          <p:nvPr>
            <p:ph type="title"/>
          </p:nvPr>
        </p:nvSpPr>
        <p:spPr>
          <a:xfrm>
            <a:off x="713225" y="1703100"/>
            <a:ext cx="3346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13" name="Google Shape;813;p48"/>
          <p:cNvSpPr txBox="1"/>
          <p:nvPr>
            <p:ph idx="4" type="subTitle"/>
          </p:nvPr>
        </p:nvSpPr>
        <p:spPr>
          <a:xfrm>
            <a:off x="5240625" y="4019193"/>
            <a:ext cx="1911000" cy="3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autre solution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8"/>
          <p:cNvSpPr txBox="1"/>
          <p:nvPr>
            <p:ph idx="3" type="subTitle"/>
          </p:nvPr>
        </p:nvSpPr>
        <p:spPr>
          <a:xfrm>
            <a:off x="4659900" y="4303306"/>
            <a:ext cx="30723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solution Dialogflow CX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9"/>
          <p:cNvSpPr txBox="1"/>
          <p:nvPr>
            <p:ph type="title"/>
          </p:nvPr>
        </p:nvSpPr>
        <p:spPr>
          <a:xfrm>
            <a:off x="713225" y="1703100"/>
            <a:ext cx="33468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pic>
        <p:nvPicPr>
          <p:cNvPr id="820" name="Google Shape;8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275" y="1236052"/>
            <a:ext cx="5419950" cy="30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2" type="title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</a:t>
            </a:r>
            <a:endParaRPr/>
          </a:p>
        </p:txBody>
      </p:sp>
      <p:sp>
        <p:nvSpPr>
          <p:cNvPr id="265" name="Google Shape;265;p27"/>
          <p:cNvSpPr txBox="1"/>
          <p:nvPr>
            <p:ph type="title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00.</a:t>
            </a:r>
            <a:endParaRPr/>
          </a:p>
        </p:txBody>
      </p:sp>
      <p:sp>
        <p:nvSpPr>
          <p:cNvPr id="266" name="Google Shape;266;p27"/>
          <p:cNvSpPr txBox="1"/>
          <p:nvPr>
            <p:ph idx="1" type="subTitle"/>
          </p:nvPr>
        </p:nvSpPr>
        <p:spPr>
          <a:xfrm>
            <a:off x="706050" y="2307888"/>
            <a:ext cx="32568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Méthode Agile Scrum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Mise en place du planning Poker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Suivi du projet Burndown Chart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4327475" y="655300"/>
            <a:ext cx="4389300" cy="318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6725" r="0" t="0"/>
          <a:stretch/>
        </p:blipFill>
        <p:spPr>
          <a:xfrm>
            <a:off x="3970025" y="805050"/>
            <a:ext cx="4541651" cy="32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100"/>
            <a:ext cx="8839199" cy="47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idx="2" type="title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quoi un Chatbot ?</a:t>
            </a:r>
            <a:endParaRPr/>
          </a:p>
        </p:txBody>
      </p:sp>
      <p:sp>
        <p:nvSpPr>
          <p:cNvPr id="279" name="Google Shape;279;p29"/>
          <p:cNvSpPr txBox="1"/>
          <p:nvPr>
            <p:ph type="title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80" name="Google Shape;280;p29"/>
          <p:cNvSpPr txBox="1"/>
          <p:nvPr>
            <p:ph idx="1" type="subTitle"/>
          </p:nvPr>
        </p:nvSpPr>
        <p:spPr>
          <a:xfrm>
            <a:off x="713225" y="2939900"/>
            <a:ext cx="32568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agent conversationnel qui dialogue avec l’utilisateur et ayant pour but de donner l'illusion qu'un programme pense par un langage sensé. 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9"/>
          <p:cNvGrpSpPr/>
          <p:nvPr/>
        </p:nvGrpSpPr>
        <p:grpSpPr>
          <a:xfrm>
            <a:off x="4412209" y="2044486"/>
            <a:ext cx="978319" cy="2635627"/>
            <a:chOff x="4375475" y="2860375"/>
            <a:chExt cx="528250" cy="1423125"/>
          </a:xfrm>
        </p:grpSpPr>
        <p:sp>
          <p:nvSpPr>
            <p:cNvPr id="282" name="Google Shape;282;p29"/>
            <p:cNvSpPr/>
            <p:nvPr/>
          </p:nvSpPr>
          <p:spPr>
            <a:xfrm>
              <a:off x="4534150" y="4114425"/>
              <a:ext cx="109725" cy="136075"/>
            </a:xfrm>
            <a:custGeom>
              <a:rect b="b" l="l" r="r" t="t"/>
              <a:pathLst>
                <a:path extrusionOk="0" h="5443" w="4389">
                  <a:moveTo>
                    <a:pt x="2372" y="1"/>
                  </a:moveTo>
                  <a:cubicBezTo>
                    <a:pt x="2364" y="1"/>
                    <a:pt x="2355" y="23"/>
                    <a:pt x="2344" y="74"/>
                  </a:cubicBezTo>
                  <a:lnTo>
                    <a:pt x="171" y="330"/>
                  </a:lnTo>
                  <a:cubicBezTo>
                    <a:pt x="171" y="330"/>
                    <a:pt x="129" y="1139"/>
                    <a:pt x="86" y="1267"/>
                  </a:cubicBezTo>
                  <a:cubicBezTo>
                    <a:pt x="86" y="1395"/>
                    <a:pt x="1" y="1522"/>
                    <a:pt x="44" y="1650"/>
                  </a:cubicBezTo>
                  <a:cubicBezTo>
                    <a:pt x="86" y="1777"/>
                    <a:pt x="1877" y="5443"/>
                    <a:pt x="2782" y="5443"/>
                  </a:cubicBezTo>
                  <a:cubicBezTo>
                    <a:pt x="2792" y="5443"/>
                    <a:pt x="2802" y="5442"/>
                    <a:pt x="2812" y="5441"/>
                  </a:cubicBezTo>
                  <a:cubicBezTo>
                    <a:pt x="3451" y="5356"/>
                    <a:pt x="4389" y="4675"/>
                    <a:pt x="3324" y="4291"/>
                  </a:cubicBezTo>
                  <a:cubicBezTo>
                    <a:pt x="2812" y="3993"/>
                    <a:pt x="2429" y="1096"/>
                    <a:pt x="2429" y="1011"/>
                  </a:cubicBezTo>
                  <a:cubicBezTo>
                    <a:pt x="2392" y="937"/>
                    <a:pt x="2419" y="1"/>
                    <a:pt x="2372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438325" y="4074975"/>
              <a:ext cx="109700" cy="135125"/>
            </a:xfrm>
            <a:custGeom>
              <a:rect b="b" l="l" r="r" t="t"/>
              <a:pathLst>
                <a:path extrusionOk="0" h="5405" w="4388">
                  <a:moveTo>
                    <a:pt x="2329" y="0"/>
                  </a:moveTo>
                  <a:cubicBezTo>
                    <a:pt x="2321" y="0"/>
                    <a:pt x="2312" y="23"/>
                    <a:pt x="2300" y="76"/>
                  </a:cubicBezTo>
                  <a:lnTo>
                    <a:pt x="128" y="332"/>
                  </a:lnTo>
                  <a:cubicBezTo>
                    <a:pt x="128" y="332"/>
                    <a:pt x="85" y="1098"/>
                    <a:pt x="85" y="1269"/>
                  </a:cubicBezTo>
                  <a:cubicBezTo>
                    <a:pt x="43" y="1397"/>
                    <a:pt x="0" y="1524"/>
                    <a:pt x="0" y="1652"/>
                  </a:cubicBezTo>
                  <a:cubicBezTo>
                    <a:pt x="42" y="1861"/>
                    <a:pt x="1812" y="5404"/>
                    <a:pt x="2722" y="5404"/>
                  </a:cubicBezTo>
                  <a:cubicBezTo>
                    <a:pt x="2738" y="5404"/>
                    <a:pt x="2754" y="5403"/>
                    <a:pt x="2769" y="5401"/>
                  </a:cubicBezTo>
                  <a:cubicBezTo>
                    <a:pt x="3451" y="5358"/>
                    <a:pt x="4388" y="4677"/>
                    <a:pt x="3323" y="4293"/>
                  </a:cubicBezTo>
                  <a:cubicBezTo>
                    <a:pt x="2769" y="3995"/>
                    <a:pt x="2428" y="1098"/>
                    <a:pt x="2386" y="1013"/>
                  </a:cubicBezTo>
                  <a:cubicBezTo>
                    <a:pt x="2349" y="903"/>
                    <a:pt x="2375" y="0"/>
                    <a:pt x="2329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4375475" y="3380375"/>
              <a:ext cx="169350" cy="719250"/>
            </a:xfrm>
            <a:custGeom>
              <a:rect b="b" l="l" r="r" t="t"/>
              <a:pathLst>
                <a:path extrusionOk="0" h="28770" w="6774">
                  <a:moveTo>
                    <a:pt x="2344" y="1"/>
                  </a:moveTo>
                  <a:cubicBezTo>
                    <a:pt x="2344" y="1"/>
                    <a:pt x="1" y="3196"/>
                    <a:pt x="1492" y="6561"/>
                  </a:cubicBezTo>
                  <a:cubicBezTo>
                    <a:pt x="1832" y="7328"/>
                    <a:pt x="2045" y="8180"/>
                    <a:pt x="2088" y="9032"/>
                  </a:cubicBezTo>
                  <a:cubicBezTo>
                    <a:pt x="2173" y="10182"/>
                    <a:pt x="2301" y="11715"/>
                    <a:pt x="2344" y="13078"/>
                  </a:cubicBezTo>
                  <a:cubicBezTo>
                    <a:pt x="2429" y="15294"/>
                    <a:pt x="2599" y="15890"/>
                    <a:pt x="2514" y="16145"/>
                  </a:cubicBezTo>
                  <a:cubicBezTo>
                    <a:pt x="2003" y="17551"/>
                    <a:pt x="1747" y="19000"/>
                    <a:pt x="1705" y="20490"/>
                  </a:cubicBezTo>
                  <a:cubicBezTo>
                    <a:pt x="1577" y="23132"/>
                    <a:pt x="2471" y="28456"/>
                    <a:pt x="2471" y="28456"/>
                  </a:cubicBezTo>
                  <a:cubicBezTo>
                    <a:pt x="2471" y="28456"/>
                    <a:pt x="2659" y="28769"/>
                    <a:pt x="3243" y="28769"/>
                  </a:cubicBezTo>
                  <a:cubicBezTo>
                    <a:pt x="3623" y="28769"/>
                    <a:pt x="4170" y="28637"/>
                    <a:pt x="4942" y="28201"/>
                  </a:cubicBezTo>
                  <a:cubicBezTo>
                    <a:pt x="4942" y="28201"/>
                    <a:pt x="5240" y="20192"/>
                    <a:pt x="5581" y="17935"/>
                  </a:cubicBezTo>
                  <a:cubicBezTo>
                    <a:pt x="5666" y="17296"/>
                    <a:pt x="5794" y="16699"/>
                    <a:pt x="5965" y="16103"/>
                  </a:cubicBezTo>
                  <a:cubicBezTo>
                    <a:pt x="6391" y="14697"/>
                    <a:pt x="6689" y="13206"/>
                    <a:pt x="6774" y="11758"/>
                  </a:cubicBezTo>
                  <a:cubicBezTo>
                    <a:pt x="6731" y="9713"/>
                    <a:pt x="6604" y="7626"/>
                    <a:pt x="6348" y="5624"/>
                  </a:cubicBezTo>
                  <a:cubicBezTo>
                    <a:pt x="6092" y="3323"/>
                    <a:pt x="5837" y="1364"/>
                    <a:pt x="5837" y="1364"/>
                  </a:cubicBezTo>
                  <a:cubicBezTo>
                    <a:pt x="4516" y="1364"/>
                    <a:pt x="3281" y="853"/>
                    <a:pt x="2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4470275" y="3479425"/>
              <a:ext cx="74550" cy="304600"/>
            </a:xfrm>
            <a:custGeom>
              <a:rect b="b" l="l" r="r" t="t"/>
              <a:pathLst>
                <a:path extrusionOk="0" h="12184" w="2982">
                  <a:moveTo>
                    <a:pt x="426" y="0"/>
                  </a:moveTo>
                  <a:cubicBezTo>
                    <a:pt x="426" y="1"/>
                    <a:pt x="0" y="2855"/>
                    <a:pt x="682" y="4601"/>
                  </a:cubicBezTo>
                  <a:cubicBezTo>
                    <a:pt x="1448" y="7072"/>
                    <a:pt x="1960" y="9585"/>
                    <a:pt x="2173" y="12183"/>
                  </a:cubicBezTo>
                  <a:cubicBezTo>
                    <a:pt x="2599" y="10778"/>
                    <a:pt x="2897" y="9287"/>
                    <a:pt x="2982" y="7838"/>
                  </a:cubicBezTo>
                  <a:cubicBezTo>
                    <a:pt x="2939" y="5751"/>
                    <a:pt x="2812" y="3706"/>
                    <a:pt x="2556" y="1704"/>
                  </a:cubicBezTo>
                  <a:cubicBezTo>
                    <a:pt x="1789" y="1108"/>
                    <a:pt x="426" y="1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4470275" y="3407000"/>
              <a:ext cx="188500" cy="730050"/>
            </a:xfrm>
            <a:custGeom>
              <a:rect b="b" l="l" r="r" t="t"/>
              <a:pathLst>
                <a:path extrusionOk="0" h="29202" w="7540">
                  <a:moveTo>
                    <a:pt x="6390" y="1"/>
                  </a:moveTo>
                  <a:cubicBezTo>
                    <a:pt x="5443" y="237"/>
                    <a:pt x="4483" y="356"/>
                    <a:pt x="3525" y="356"/>
                  </a:cubicBezTo>
                  <a:cubicBezTo>
                    <a:pt x="2758" y="356"/>
                    <a:pt x="1993" y="280"/>
                    <a:pt x="1235" y="128"/>
                  </a:cubicBezTo>
                  <a:lnTo>
                    <a:pt x="1235" y="128"/>
                  </a:lnTo>
                  <a:cubicBezTo>
                    <a:pt x="0" y="2557"/>
                    <a:pt x="170" y="5496"/>
                    <a:pt x="1661" y="7754"/>
                  </a:cubicBezTo>
                  <a:cubicBezTo>
                    <a:pt x="2045" y="8307"/>
                    <a:pt x="2769" y="14356"/>
                    <a:pt x="2854" y="15166"/>
                  </a:cubicBezTo>
                  <a:cubicBezTo>
                    <a:pt x="2897" y="15975"/>
                    <a:pt x="2386" y="16145"/>
                    <a:pt x="2173" y="18574"/>
                  </a:cubicBezTo>
                  <a:cubicBezTo>
                    <a:pt x="1960" y="21002"/>
                    <a:pt x="2428" y="28797"/>
                    <a:pt x="2428" y="28797"/>
                  </a:cubicBezTo>
                  <a:cubicBezTo>
                    <a:pt x="2676" y="29098"/>
                    <a:pt x="3037" y="29202"/>
                    <a:pt x="3417" y="29202"/>
                  </a:cubicBezTo>
                  <a:cubicBezTo>
                    <a:pt x="4277" y="29202"/>
                    <a:pt x="5240" y="28669"/>
                    <a:pt x="5240" y="28669"/>
                  </a:cubicBezTo>
                  <a:cubicBezTo>
                    <a:pt x="5240" y="28669"/>
                    <a:pt x="5453" y="25134"/>
                    <a:pt x="5751" y="22365"/>
                  </a:cubicBezTo>
                  <a:cubicBezTo>
                    <a:pt x="6092" y="19425"/>
                    <a:pt x="6475" y="17594"/>
                    <a:pt x="6603" y="16401"/>
                  </a:cubicBezTo>
                  <a:cubicBezTo>
                    <a:pt x="6773" y="15251"/>
                    <a:pt x="7540" y="10267"/>
                    <a:pt x="7412" y="6816"/>
                  </a:cubicBezTo>
                  <a:cubicBezTo>
                    <a:pt x="7242" y="4516"/>
                    <a:pt x="6901" y="2216"/>
                    <a:pt x="6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4536300" y="3001250"/>
              <a:ext cx="367425" cy="332300"/>
            </a:xfrm>
            <a:custGeom>
              <a:rect b="b" l="l" r="r" t="t"/>
              <a:pathLst>
                <a:path extrusionOk="0" h="13292" w="14697">
                  <a:moveTo>
                    <a:pt x="0" y="6263"/>
                  </a:moveTo>
                  <a:lnTo>
                    <a:pt x="171" y="6220"/>
                  </a:lnTo>
                  <a:lnTo>
                    <a:pt x="341" y="6263"/>
                  </a:lnTo>
                  <a:lnTo>
                    <a:pt x="5580" y="129"/>
                  </a:lnTo>
                  <a:cubicBezTo>
                    <a:pt x="5666" y="1"/>
                    <a:pt x="5836" y="1"/>
                    <a:pt x="6006" y="86"/>
                  </a:cubicBezTo>
                  <a:lnTo>
                    <a:pt x="14356" y="6220"/>
                  </a:lnTo>
                  <a:lnTo>
                    <a:pt x="14611" y="6135"/>
                  </a:lnTo>
                  <a:lnTo>
                    <a:pt x="14697" y="6518"/>
                  </a:lnTo>
                  <a:lnTo>
                    <a:pt x="14697" y="6518"/>
                  </a:lnTo>
                  <a:cubicBezTo>
                    <a:pt x="14697" y="6603"/>
                    <a:pt x="14697" y="6731"/>
                    <a:pt x="14611" y="6774"/>
                  </a:cubicBezTo>
                  <a:lnTo>
                    <a:pt x="9201" y="13121"/>
                  </a:lnTo>
                  <a:cubicBezTo>
                    <a:pt x="9116" y="13291"/>
                    <a:pt x="8903" y="13291"/>
                    <a:pt x="8733" y="13206"/>
                  </a:cubicBezTo>
                  <a:lnTo>
                    <a:pt x="171" y="6902"/>
                  </a:lnTo>
                  <a:cubicBezTo>
                    <a:pt x="85" y="6859"/>
                    <a:pt x="43" y="6774"/>
                    <a:pt x="85" y="6689"/>
                  </a:cubicBezTo>
                  <a:lnTo>
                    <a:pt x="85" y="6689"/>
                  </a:lnTo>
                  <a:close/>
                </a:path>
              </a:pathLst>
            </a:custGeom>
            <a:solidFill>
              <a:srgbClr val="00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4534150" y="2988475"/>
              <a:ext cx="368500" cy="333350"/>
            </a:xfrm>
            <a:custGeom>
              <a:rect b="b" l="l" r="r" t="t"/>
              <a:pathLst>
                <a:path extrusionOk="0" h="13334" w="14740">
                  <a:moveTo>
                    <a:pt x="171" y="6944"/>
                  </a:moveTo>
                  <a:lnTo>
                    <a:pt x="8734" y="13206"/>
                  </a:lnTo>
                  <a:cubicBezTo>
                    <a:pt x="8904" y="13334"/>
                    <a:pt x="9117" y="13291"/>
                    <a:pt x="9202" y="13163"/>
                  </a:cubicBezTo>
                  <a:lnTo>
                    <a:pt x="14612" y="6816"/>
                  </a:lnTo>
                  <a:cubicBezTo>
                    <a:pt x="14740" y="6689"/>
                    <a:pt x="14697" y="6518"/>
                    <a:pt x="14570" y="6433"/>
                  </a:cubicBezTo>
                  <a:lnTo>
                    <a:pt x="5965" y="86"/>
                  </a:lnTo>
                  <a:cubicBezTo>
                    <a:pt x="5837" y="1"/>
                    <a:pt x="5666" y="43"/>
                    <a:pt x="5581" y="171"/>
                  </a:cubicBezTo>
                  <a:lnTo>
                    <a:pt x="129" y="6561"/>
                  </a:lnTo>
                  <a:cubicBezTo>
                    <a:pt x="1" y="6646"/>
                    <a:pt x="44" y="6859"/>
                    <a:pt x="171" y="6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4545875" y="2999125"/>
              <a:ext cx="345075" cy="312050"/>
            </a:xfrm>
            <a:custGeom>
              <a:rect b="b" l="l" r="r" t="t"/>
              <a:pathLst>
                <a:path extrusionOk="0" fill="none" h="12482" w="13803">
                  <a:moveTo>
                    <a:pt x="128" y="6475"/>
                  </a:moveTo>
                  <a:lnTo>
                    <a:pt x="8179" y="12397"/>
                  </a:lnTo>
                  <a:cubicBezTo>
                    <a:pt x="8350" y="12482"/>
                    <a:pt x="8520" y="12482"/>
                    <a:pt x="8648" y="12354"/>
                  </a:cubicBezTo>
                  <a:lnTo>
                    <a:pt x="13717" y="6390"/>
                  </a:lnTo>
                  <a:cubicBezTo>
                    <a:pt x="13802" y="6263"/>
                    <a:pt x="13802" y="6092"/>
                    <a:pt x="13675" y="6007"/>
                  </a:cubicBezTo>
                  <a:lnTo>
                    <a:pt x="5623" y="86"/>
                  </a:lnTo>
                  <a:cubicBezTo>
                    <a:pt x="5496" y="1"/>
                    <a:pt x="5325" y="1"/>
                    <a:pt x="5197" y="128"/>
                  </a:cubicBezTo>
                  <a:lnTo>
                    <a:pt x="86" y="6135"/>
                  </a:lnTo>
                  <a:cubicBezTo>
                    <a:pt x="0" y="6220"/>
                    <a:pt x="43" y="6390"/>
                    <a:pt x="128" y="6475"/>
                  </a:cubicBezTo>
                  <a:close/>
                </a:path>
              </a:pathLst>
            </a:custGeom>
            <a:noFill/>
            <a:ln cap="flat" cmpd="sng" w="1075">
              <a:solidFill>
                <a:srgbClr val="F8FBFF"/>
              </a:solidFill>
              <a:prstDash val="solid"/>
              <a:miter lim="425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4796150" y="3192900"/>
              <a:ext cx="77750" cy="74625"/>
            </a:xfrm>
            <a:custGeom>
              <a:rect b="b" l="l" r="r" t="t"/>
              <a:pathLst>
                <a:path extrusionOk="0" h="2985" w="3110">
                  <a:moveTo>
                    <a:pt x="1229" y="1"/>
                  </a:moveTo>
                  <a:cubicBezTo>
                    <a:pt x="1126" y="1"/>
                    <a:pt x="635" y="817"/>
                    <a:pt x="469" y="1025"/>
                  </a:cubicBezTo>
                  <a:cubicBezTo>
                    <a:pt x="341" y="1195"/>
                    <a:pt x="256" y="1408"/>
                    <a:pt x="213" y="1621"/>
                  </a:cubicBezTo>
                  <a:cubicBezTo>
                    <a:pt x="171" y="1749"/>
                    <a:pt x="85" y="1877"/>
                    <a:pt x="0" y="1962"/>
                  </a:cubicBezTo>
                  <a:lnTo>
                    <a:pt x="1960" y="2984"/>
                  </a:lnTo>
                  <a:cubicBezTo>
                    <a:pt x="2300" y="2686"/>
                    <a:pt x="2599" y="2303"/>
                    <a:pt x="2812" y="1919"/>
                  </a:cubicBezTo>
                  <a:cubicBezTo>
                    <a:pt x="2897" y="1621"/>
                    <a:pt x="3110" y="599"/>
                    <a:pt x="2939" y="599"/>
                  </a:cubicBezTo>
                  <a:cubicBezTo>
                    <a:pt x="2684" y="897"/>
                    <a:pt x="2386" y="1110"/>
                    <a:pt x="2045" y="1280"/>
                  </a:cubicBezTo>
                  <a:cubicBezTo>
                    <a:pt x="1858" y="1327"/>
                    <a:pt x="1607" y="1361"/>
                    <a:pt x="1418" y="1361"/>
                  </a:cubicBezTo>
                  <a:cubicBezTo>
                    <a:pt x="1263" y="1361"/>
                    <a:pt x="1150" y="1338"/>
                    <a:pt x="1150" y="1280"/>
                  </a:cubicBezTo>
                  <a:cubicBezTo>
                    <a:pt x="1150" y="1195"/>
                    <a:pt x="1278" y="982"/>
                    <a:pt x="1363" y="641"/>
                  </a:cubicBezTo>
                  <a:cubicBezTo>
                    <a:pt x="1448" y="301"/>
                    <a:pt x="1321" y="45"/>
                    <a:pt x="1235" y="2"/>
                  </a:cubicBezTo>
                  <a:cubicBezTo>
                    <a:pt x="1233" y="1"/>
                    <a:pt x="1231" y="1"/>
                    <a:pt x="1229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528825" y="3060900"/>
              <a:ext cx="106525" cy="94800"/>
            </a:xfrm>
            <a:custGeom>
              <a:rect b="b" l="l" r="r" t="t"/>
              <a:pathLst>
                <a:path extrusionOk="0" h="3792" w="4261">
                  <a:moveTo>
                    <a:pt x="3451" y="0"/>
                  </a:moveTo>
                  <a:lnTo>
                    <a:pt x="3451" y="0"/>
                  </a:lnTo>
                  <a:cubicBezTo>
                    <a:pt x="3451" y="0"/>
                    <a:pt x="2685" y="341"/>
                    <a:pt x="2216" y="554"/>
                  </a:cubicBezTo>
                  <a:cubicBezTo>
                    <a:pt x="1747" y="767"/>
                    <a:pt x="1620" y="1449"/>
                    <a:pt x="1449" y="1619"/>
                  </a:cubicBezTo>
                  <a:cubicBezTo>
                    <a:pt x="1279" y="1789"/>
                    <a:pt x="1" y="2727"/>
                    <a:pt x="1" y="2727"/>
                  </a:cubicBezTo>
                  <a:lnTo>
                    <a:pt x="1023" y="3792"/>
                  </a:lnTo>
                  <a:lnTo>
                    <a:pt x="2046" y="2812"/>
                  </a:lnTo>
                  <a:cubicBezTo>
                    <a:pt x="2216" y="2684"/>
                    <a:pt x="2344" y="2556"/>
                    <a:pt x="2514" y="2471"/>
                  </a:cubicBezTo>
                  <a:cubicBezTo>
                    <a:pt x="2727" y="2428"/>
                    <a:pt x="2855" y="2301"/>
                    <a:pt x="3025" y="2215"/>
                  </a:cubicBezTo>
                  <a:cubicBezTo>
                    <a:pt x="3281" y="2002"/>
                    <a:pt x="3366" y="1491"/>
                    <a:pt x="3451" y="1321"/>
                  </a:cubicBezTo>
                  <a:cubicBezTo>
                    <a:pt x="3579" y="1108"/>
                    <a:pt x="4133" y="597"/>
                    <a:pt x="4218" y="469"/>
                  </a:cubicBezTo>
                  <a:cubicBezTo>
                    <a:pt x="4258" y="351"/>
                    <a:pt x="4261" y="123"/>
                    <a:pt x="4126" y="123"/>
                  </a:cubicBezTo>
                  <a:cubicBezTo>
                    <a:pt x="4115" y="123"/>
                    <a:pt x="4103" y="125"/>
                    <a:pt x="4090" y="128"/>
                  </a:cubicBezTo>
                  <a:cubicBezTo>
                    <a:pt x="3664" y="298"/>
                    <a:pt x="3281" y="511"/>
                    <a:pt x="2898" y="767"/>
                  </a:cubicBezTo>
                  <a:lnTo>
                    <a:pt x="3451" y="0"/>
                  </a:ln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4575725" y="2900075"/>
              <a:ext cx="35125" cy="53825"/>
            </a:xfrm>
            <a:custGeom>
              <a:rect b="b" l="l" r="r" t="t"/>
              <a:pathLst>
                <a:path extrusionOk="0" h="2153" w="1405">
                  <a:moveTo>
                    <a:pt x="1235" y="1"/>
                  </a:moveTo>
                  <a:lnTo>
                    <a:pt x="255" y="342"/>
                  </a:lnTo>
                  <a:cubicBezTo>
                    <a:pt x="255" y="342"/>
                    <a:pt x="1" y="2153"/>
                    <a:pt x="453" y="2153"/>
                  </a:cubicBezTo>
                  <a:cubicBezTo>
                    <a:pt x="524" y="2153"/>
                    <a:pt x="613" y="2108"/>
                    <a:pt x="723" y="2003"/>
                  </a:cubicBezTo>
                  <a:cubicBezTo>
                    <a:pt x="1192" y="1449"/>
                    <a:pt x="1405" y="683"/>
                    <a:pt x="1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4479850" y="2908400"/>
              <a:ext cx="122500" cy="218550"/>
            </a:xfrm>
            <a:custGeom>
              <a:rect b="b" l="l" r="r" t="t"/>
              <a:pathLst>
                <a:path extrusionOk="0" h="8742" w="4900">
                  <a:moveTo>
                    <a:pt x="4032" y="0"/>
                  </a:moveTo>
                  <a:cubicBezTo>
                    <a:pt x="3149" y="0"/>
                    <a:pt x="1639" y="289"/>
                    <a:pt x="1023" y="690"/>
                  </a:cubicBezTo>
                  <a:cubicBezTo>
                    <a:pt x="171" y="1287"/>
                    <a:pt x="213" y="4695"/>
                    <a:pt x="256" y="5333"/>
                  </a:cubicBezTo>
                  <a:cubicBezTo>
                    <a:pt x="256" y="5972"/>
                    <a:pt x="256" y="7506"/>
                    <a:pt x="256" y="7506"/>
                  </a:cubicBezTo>
                  <a:lnTo>
                    <a:pt x="0" y="8741"/>
                  </a:lnTo>
                  <a:lnTo>
                    <a:pt x="2854" y="8401"/>
                  </a:lnTo>
                  <a:lnTo>
                    <a:pt x="3280" y="8528"/>
                  </a:lnTo>
                  <a:cubicBezTo>
                    <a:pt x="3153" y="7634"/>
                    <a:pt x="3153" y="6739"/>
                    <a:pt x="3238" y="5845"/>
                  </a:cubicBezTo>
                  <a:cubicBezTo>
                    <a:pt x="3238" y="5634"/>
                    <a:pt x="3382" y="5482"/>
                    <a:pt x="3552" y="5482"/>
                  </a:cubicBezTo>
                  <a:cubicBezTo>
                    <a:pt x="3588" y="5482"/>
                    <a:pt x="3626" y="5489"/>
                    <a:pt x="3664" y="5504"/>
                  </a:cubicBezTo>
                  <a:cubicBezTo>
                    <a:pt x="3824" y="5600"/>
                    <a:pt x="4007" y="5648"/>
                    <a:pt x="4179" y="5648"/>
                  </a:cubicBezTo>
                  <a:cubicBezTo>
                    <a:pt x="4236" y="5648"/>
                    <a:pt x="4292" y="5642"/>
                    <a:pt x="4345" y="5632"/>
                  </a:cubicBezTo>
                  <a:cubicBezTo>
                    <a:pt x="4857" y="5291"/>
                    <a:pt x="4899" y="3289"/>
                    <a:pt x="4814" y="2309"/>
                  </a:cubicBezTo>
                  <a:cubicBezTo>
                    <a:pt x="4771" y="1329"/>
                    <a:pt x="4686" y="137"/>
                    <a:pt x="4686" y="137"/>
                  </a:cubicBezTo>
                  <a:cubicBezTo>
                    <a:pt x="4616" y="42"/>
                    <a:pt x="4369" y="0"/>
                    <a:pt x="4032" y="0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4403175" y="3077975"/>
              <a:ext cx="236450" cy="377925"/>
            </a:xfrm>
            <a:custGeom>
              <a:rect b="b" l="l" r="r" t="t"/>
              <a:pathLst>
                <a:path extrusionOk="0" h="15117" w="9458">
                  <a:moveTo>
                    <a:pt x="2172" y="1"/>
                  </a:moveTo>
                  <a:cubicBezTo>
                    <a:pt x="1716" y="1"/>
                    <a:pt x="1223" y="48"/>
                    <a:pt x="895" y="212"/>
                  </a:cubicBezTo>
                  <a:cubicBezTo>
                    <a:pt x="128" y="553"/>
                    <a:pt x="0" y="2683"/>
                    <a:pt x="256" y="4429"/>
                  </a:cubicBezTo>
                  <a:cubicBezTo>
                    <a:pt x="469" y="6176"/>
                    <a:pt x="1321" y="7794"/>
                    <a:pt x="1449" y="9583"/>
                  </a:cubicBezTo>
                  <a:cubicBezTo>
                    <a:pt x="1491" y="10776"/>
                    <a:pt x="1193" y="12012"/>
                    <a:pt x="682" y="13119"/>
                  </a:cubicBezTo>
                  <a:cubicBezTo>
                    <a:pt x="2173" y="14141"/>
                    <a:pt x="3877" y="14823"/>
                    <a:pt x="5666" y="15036"/>
                  </a:cubicBezTo>
                  <a:cubicBezTo>
                    <a:pt x="5979" y="15090"/>
                    <a:pt x="6297" y="15117"/>
                    <a:pt x="6616" y="15117"/>
                  </a:cubicBezTo>
                  <a:cubicBezTo>
                    <a:pt x="7556" y="15117"/>
                    <a:pt x="8502" y="14885"/>
                    <a:pt x="9329" y="14440"/>
                  </a:cubicBezTo>
                  <a:cubicBezTo>
                    <a:pt x="9329" y="14440"/>
                    <a:pt x="8989" y="12651"/>
                    <a:pt x="8861" y="11202"/>
                  </a:cubicBezTo>
                  <a:cubicBezTo>
                    <a:pt x="8776" y="10776"/>
                    <a:pt x="8776" y="10350"/>
                    <a:pt x="8776" y="9924"/>
                  </a:cubicBezTo>
                  <a:cubicBezTo>
                    <a:pt x="8818" y="9370"/>
                    <a:pt x="8946" y="8263"/>
                    <a:pt x="9074" y="7155"/>
                  </a:cubicBezTo>
                  <a:cubicBezTo>
                    <a:pt x="9287" y="5622"/>
                    <a:pt x="9457" y="4003"/>
                    <a:pt x="9244" y="3449"/>
                  </a:cubicBezTo>
                  <a:cubicBezTo>
                    <a:pt x="8903" y="2384"/>
                    <a:pt x="6347" y="766"/>
                    <a:pt x="6347" y="766"/>
                  </a:cubicBezTo>
                  <a:cubicBezTo>
                    <a:pt x="6347" y="766"/>
                    <a:pt x="6028" y="788"/>
                    <a:pt x="5597" y="788"/>
                  </a:cubicBezTo>
                  <a:cubicBezTo>
                    <a:pt x="4692" y="788"/>
                    <a:pt x="3294" y="690"/>
                    <a:pt x="3323" y="84"/>
                  </a:cubicBezTo>
                  <a:cubicBezTo>
                    <a:pt x="3323" y="84"/>
                    <a:pt x="2781" y="1"/>
                    <a:pt x="2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4561850" y="3213175"/>
              <a:ext cx="68175" cy="144875"/>
            </a:xfrm>
            <a:custGeom>
              <a:rect b="b" l="l" r="r" t="t"/>
              <a:pathLst>
                <a:path extrusionOk="0" h="5795" w="2727">
                  <a:moveTo>
                    <a:pt x="0" y="1"/>
                  </a:moveTo>
                  <a:lnTo>
                    <a:pt x="0" y="1"/>
                  </a:lnTo>
                  <a:cubicBezTo>
                    <a:pt x="299" y="1407"/>
                    <a:pt x="682" y="2812"/>
                    <a:pt x="1108" y="4175"/>
                  </a:cubicBezTo>
                  <a:lnTo>
                    <a:pt x="1747" y="4175"/>
                  </a:lnTo>
                  <a:lnTo>
                    <a:pt x="2514" y="5794"/>
                  </a:lnTo>
                  <a:cubicBezTo>
                    <a:pt x="2429" y="5368"/>
                    <a:pt x="2429" y="4942"/>
                    <a:pt x="2429" y="4516"/>
                  </a:cubicBezTo>
                  <a:cubicBezTo>
                    <a:pt x="2471" y="3920"/>
                    <a:pt x="2599" y="2855"/>
                    <a:pt x="2727" y="1747"/>
                  </a:cubicBezTo>
                  <a:lnTo>
                    <a:pt x="2642" y="1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9E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4602325" y="3221700"/>
              <a:ext cx="242825" cy="160800"/>
            </a:xfrm>
            <a:custGeom>
              <a:rect b="b" l="l" r="r" t="t"/>
              <a:pathLst>
                <a:path extrusionOk="0" h="6432" w="9713">
                  <a:moveTo>
                    <a:pt x="8775" y="1"/>
                  </a:moveTo>
                  <a:cubicBezTo>
                    <a:pt x="8477" y="214"/>
                    <a:pt x="7881" y="725"/>
                    <a:pt x="7498" y="938"/>
                  </a:cubicBezTo>
                  <a:cubicBezTo>
                    <a:pt x="7114" y="1193"/>
                    <a:pt x="4601" y="2514"/>
                    <a:pt x="3280" y="3238"/>
                  </a:cubicBezTo>
                  <a:cubicBezTo>
                    <a:pt x="3195" y="3025"/>
                    <a:pt x="2769" y="1747"/>
                    <a:pt x="2684" y="1534"/>
                  </a:cubicBezTo>
                  <a:cubicBezTo>
                    <a:pt x="2684" y="1534"/>
                    <a:pt x="154" y="2473"/>
                    <a:pt x="6" y="2473"/>
                  </a:cubicBezTo>
                  <a:cubicBezTo>
                    <a:pt x="3" y="2473"/>
                    <a:pt x="1" y="2472"/>
                    <a:pt x="0" y="2471"/>
                  </a:cubicBezTo>
                  <a:lnTo>
                    <a:pt x="0" y="2471"/>
                  </a:lnTo>
                  <a:cubicBezTo>
                    <a:pt x="0" y="2472"/>
                    <a:pt x="1193" y="4814"/>
                    <a:pt x="1662" y="5538"/>
                  </a:cubicBezTo>
                  <a:cubicBezTo>
                    <a:pt x="2030" y="6091"/>
                    <a:pt x="2284" y="6432"/>
                    <a:pt x="2685" y="6432"/>
                  </a:cubicBezTo>
                  <a:cubicBezTo>
                    <a:pt x="2934" y="6432"/>
                    <a:pt x="3240" y="6300"/>
                    <a:pt x="3664" y="6007"/>
                  </a:cubicBezTo>
                  <a:cubicBezTo>
                    <a:pt x="3664" y="6007"/>
                    <a:pt x="7796" y="2173"/>
                    <a:pt x="8222" y="2131"/>
                  </a:cubicBezTo>
                  <a:cubicBezTo>
                    <a:pt x="8309" y="2121"/>
                    <a:pt x="8378" y="2118"/>
                    <a:pt x="8438" y="2118"/>
                  </a:cubicBezTo>
                  <a:cubicBezTo>
                    <a:pt x="8546" y="2118"/>
                    <a:pt x="8624" y="2128"/>
                    <a:pt x="8722" y="2128"/>
                  </a:cubicBezTo>
                  <a:cubicBezTo>
                    <a:pt x="8811" y="2128"/>
                    <a:pt x="8916" y="2119"/>
                    <a:pt x="9074" y="2088"/>
                  </a:cubicBezTo>
                  <a:cubicBezTo>
                    <a:pt x="9329" y="2088"/>
                    <a:pt x="9542" y="2003"/>
                    <a:pt x="9713" y="1832"/>
                  </a:cubicBezTo>
                  <a:cubicBezTo>
                    <a:pt x="9287" y="1279"/>
                    <a:pt x="8988" y="682"/>
                    <a:pt x="8775" y="1"/>
                  </a:cubicBezTo>
                  <a:close/>
                </a:path>
              </a:pathLst>
            </a:custGeom>
            <a:solidFill>
              <a:srgbClr val="F4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4558650" y="3163125"/>
              <a:ext cx="118250" cy="142725"/>
            </a:xfrm>
            <a:custGeom>
              <a:rect b="b" l="l" r="r" t="t"/>
              <a:pathLst>
                <a:path extrusionOk="0" h="5709" w="4730">
                  <a:moveTo>
                    <a:pt x="3025" y="1"/>
                  </a:moveTo>
                  <a:lnTo>
                    <a:pt x="1" y="1236"/>
                  </a:lnTo>
                  <a:cubicBezTo>
                    <a:pt x="86" y="2642"/>
                    <a:pt x="1705" y="5709"/>
                    <a:pt x="1705" y="5709"/>
                  </a:cubicBezTo>
                  <a:cubicBezTo>
                    <a:pt x="3281" y="5709"/>
                    <a:pt x="4729" y="4218"/>
                    <a:pt x="4729" y="4218"/>
                  </a:cubicBez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4483050" y="3067275"/>
              <a:ext cx="83075" cy="36450"/>
            </a:xfrm>
            <a:custGeom>
              <a:rect b="b" l="l" r="r" t="t"/>
              <a:pathLst>
                <a:path extrusionOk="0" h="1458" w="3323">
                  <a:moveTo>
                    <a:pt x="128" y="1"/>
                  </a:moveTo>
                  <a:lnTo>
                    <a:pt x="0" y="469"/>
                  </a:lnTo>
                  <a:cubicBezTo>
                    <a:pt x="43" y="810"/>
                    <a:pt x="256" y="1108"/>
                    <a:pt x="554" y="1236"/>
                  </a:cubicBezTo>
                  <a:cubicBezTo>
                    <a:pt x="1086" y="1381"/>
                    <a:pt x="1618" y="1458"/>
                    <a:pt x="2142" y="1458"/>
                  </a:cubicBezTo>
                  <a:cubicBezTo>
                    <a:pt x="2542" y="1458"/>
                    <a:pt x="2936" y="1413"/>
                    <a:pt x="3323" y="1321"/>
                  </a:cubicBezTo>
                  <a:lnTo>
                    <a:pt x="3152" y="640"/>
                  </a:lnTo>
                  <a:cubicBezTo>
                    <a:pt x="3152" y="640"/>
                    <a:pt x="2850" y="685"/>
                    <a:pt x="2419" y="685"/>
                  </a:cubicBezTo>
                  <a:cubicBezTo>
                    <a:pt x="1743" y="685"/>
                    <a:pt x="753" y="574"/>
                    <a:pt x="128" y="1"/>
                  </a:cubicBezTo>
                  <a:close/>
                </a:path>
              </a:pathLst>
            </a:custGeom>
            <a:solidFill>
              <a:srgbClr val="FDA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4434400" y="3035325"/>
              <a:ext cx="101925" cy="104325"/>
            </a:xfrm>
            <a:custGeom>
              <a:rect b="b" l="l" r="r" t="t"/>
              <a:pathLst>
                <a:path extrusionOk="0" h="4173" w="4077">
                  <a:moveTo>
                    <a:pt x="1350" y="1"/>
                  </a:moveTo>
                  <a:cubicBezTo>
                    <a:pt x="1350" y="1"/>
                    <a:pt x="370" y="469"/>
                    <a:pt x="114" y="2386"/>
                  </a:cubicBezTo>
                  <a:cubicBezTo>
                    <a:pt x="0" y="3356"/>
                    <a:pt x="993" y="4172"/>
                    <a:pt x="1930" y="4172"/>
                  </a:cubicBezTo>
                  <a:cubicBezTo>
                    <a:pt x="2393" y="4172"/>
                    <a:pt x="2843" y="3973"/>
                    <a:pt x="3139" y="3494"/>
                  </a:cubicBezTo>
                  <a:cubicBezTo>
                    <a:pt x="4076" y="2046"/>
                    <a:pt x="3139" y="214"/>
                    <a:pt x="3139" y="214"/>
                  </a:cubicBezTo>
                  <a:lnTo>
                    <a:pt x="13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4427675" y="2860375"/>
              <a:ext cx="183175" cy="195900"/>
            </a:xfrm>
            <a:custGeom>
              <a:rect b="b" l="l" r="r" t="t"/>
              <a:pathLst>
                <a:path extrusionOk="0" h="7836" w="7327">
                  <a:moveTo>
                    <a:pt x="4128" y="0"/>
                  </a:moveTo>
                  <a:cubicBezTo>
                    <a:pt x="1827" y="0"/>
                    <a:pt x="734" y="1401"/>
                    <a:pt x="511" y="2995"/>
                  </a:cubicBezTo>
                  <a:cubicBezTo>
                    <a:pt x="0" y="6317"/>
                    <a:pt x="1576" y="7638"/>
                    <a:pt x="2599" y="7808"/>
                  </a:cubicBezTo>
                  <a:cubicBezTo>
                    <a:pt x="2733" y="7827"/>
                    <a:pt x="2864" y="7836"/>
                    <a:pt x="2990" y="7836"/>
                  </a:cubicBezTo>
                  <a:cubicBezTo>
                    <a:pt x="4028" y="7836"/>
                    <a:pt x="4785" y="7233"/>
                    <a:pt x="4899" y="6360"/>
                  </a:cubicBezTo>
                  <a:cubicBezTo>
                    <a:pt x="4984" y="5721"/>
                    <a:pt x="5197" y="5678"/>
                    <a:pt x="5154" y="5295"/>
                  </a:cubicBezTo>
                  <a:cubicBezTo>
                    <a:pt x="7199" y="4315"/>
                    <a:pt x="7157" y="3080"/>
                    <a:pt x="6986" y="2441"/>
                  </a:cubicBezTo>
                  <a:cubicBezTo>
                    <a:pt x="7071" y="2271"/>
                    <a:pt x="7157" y="2143"/>
                    <a:pt x="7157" y="1930"/>
                  </a:cubicBezTo>
                  <a:cubicBezTo>
                    <a:pt x="7327" y="780"/>
                    <a:pt x="5879" y="226"/>
                    <a:pt x="5240" y="98"/>
                  </a:cubicBezTo>
                  <a:cubicBezTo>
                    <a:pt x="4841" y="32"/>
                    <a:pt x="4471" y="0"/>
                    <a:pt x="41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4520325" y="4145550"/>
              <a:ext cx="145000" cy="137950"/>
            </a:xfrm>
            <a:custGeom>
              <a:rect b="b" l="l" r="r" t="t"/>
              <a:pathLst>
                <a:path extrusionOk="0" h="5518" w="5800">
                  <a:moveTo>
                    <a:pt x="987" y="1"/>
                  </a:moveTo>
                  <a:cubicBezTo>
                    <a:pt x="850" y="1"/>
                    <a:pt x="706" y="47"/>
                    <a:pt x="554" y="150"/>
                  </a:cubicBezTo>
                  <a:cubicBezTo>
                    <a:pt x="213" y="363"/>
                    <a:pt x="0" y="789"/>
                    <a:pt x="0" y="1215"/>
                  </a:cubicBezTo>
                  <a:cubicBezTo>
                    <a:pt x="171" y="1811"/>
                    <a:pt x="384" y="2407"/>
                    <a:pt x="597" y="3004"/>
                  </a:cubicBezTo>
                  <a:cubicBezTo>
                    <a:pt x="682" y="3345"/>
                    <a:pt x="852" y="5517"/>
                    <a:pt x="852" y="5517"/>
                  </a:cubicBezTo>
                  <a:lnTo>
                    <a:pt x="1235" y="5517"/>
                  </a:lnTo>
                  <a:lnTo>
                    <a:pt x="1321" y="3046"/>
                  </a:lnTo>
                  <a:cubicBezTo>
                    <a:pt x="1363" y="3132"/>
                    <a:pt x="1619" y="3898"/>
                    <a:pt x="1704" y="4324"/>
                  </a:cubicBezTo>
                  <a:cubicBezTo>
                    <a:pt x="1832" y="4750"/>
                    <a:pt x="2897" y="5134"/>
                    <a:pt x="3280" y="5134"/>
                  </a:cubicBezTo>
                  <a:cubicBezTo>
                    <a:pt x="4175" y="4750"/>
                    <a:pt x="4984" y="4154"/>
                    <a:pt x="5623" y="3387"/>
                  </a:cubicBezTo>
                  <a:cubicBezTo>
                    <a:pt x="5799" y="3057"/>
                    <a:pt x="5326" y="2977"/>
                    <a:pt x="4828" y="2977"/>
                  </a:cubicBezTo>
                  <a:cubicBezTo>
                    <a:pt x="4363" y="2977"/>
                    <a:pt x="3877" y="3046"/>
                    <a:pt x="3877" y="3046"/>
                  </a:cubicBezTo>
                  <a:cubicBezTo>
                    <a:pt x="3877" y="3046"/>
                    <a:pt x="4473" y="3345"/>
                    <a:pt x="4217" y="3600"/>
                  </a:cubicBezTo>
                  <a:cubicBezTo>
                    <a:pt x="4145" y="3687"/>
                    <a:pt x="4033" y="3730"/>
                    <a:pt x="3902" y="3730"/>
                  </a:cubicBezTo>
                  <a:cubicBezTo>
                    <a:pt x="3648" y="3730"/>
                    <a:pt x="3320" y="3569"/>
                    <a:pt x="3067" y="3259"/>
                  </a:cubicBezTo>
                  <a:cubicBezTo>
                    <a:pt x="2690" y="2731"/>
                    <a:pt x="2046" y="1"/>
                    <a:pt x="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4553325" y="4214150"/>
              <a:ext cx="49025" cy="59750"/>
            </a:xfrm>
            <a:custGeom>
              <a:rect b="b" l="l" r="r" t="t"/>
              <a:pathLst>
                <a:path extrusionOk="0" h="2390" w="1961">
                  <a:moveTo>
                    <a:pt x="242" y="1"/>
                  </a:moveTo>
                  <a:cubicBezTo>
                    <a:pt x="232" y="1"/>
                    <a:pt x="223" y="2"/>
                    <a:pt x="214" y="4"/>
                  </a:cubicBezTo>
                  <a:cubicBezTo>
                    <a:pt x="86" y="89"/>
                    <a:pt x="1" y="175"/>
                    <a:pt x="1" y="302"/>
                  </a:cubicBezTo>
                  <a:cubicBezTo>
                    <a:pt x="43" y="388"/>
                    <a:pt x="299" y="1154"/>
                    <a:pt x="384" y="1580"/>
                  </a:cubicBezTo>
                  <a:cubicBezTo>
                    <a:pt x="512" y="2006"/>
                    <a:pt x="1577" y="2390"/>
                    <a:pt x="1960" y="2390"/>
                  </a:cubicBezTo>
                  <a:cubicBezTo>
                    <a:pt x="1790" y="2390"/>
                    <a:pt x="1534" y="1964"/>
                    <a:pt x="1193" y="1325"/>
                  </a:cubicBezTo>
                  <a:cubicBezTo>
                    <a:pt x="670" y="358"/>
                    <a:pt x="413" y="1"/>
                    <a:pt x="242" y="1"/>
                  </a:cubicBezTo>
                  <a:close/>
                </a:path>
              </a:pathLst>
            </a:custGeom>
            <a:solidFill>
              <a:srgbClr val="352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4423400" y="4105400"/>
              <a:ext cx="145550" cy="138675"/>
            </a:xfrm>
            <a:custGeom>
              <a:rect b="b" l="l" r="r" t="t"/>
              <a:pathLst>
                <a:path extrusionOk="0" h="5547" w="5822">
                  <a:moveTo>
                    <a:pt x="971" y="1"/>
                  </a:moveTo>
                  <a:cubicBezTo>
                    <a:pt x="838" y="1"/>
                    <a:pt x="700" y="43"/>
                    <a:pt x="554" y="137"/>
                  </a:cubicBezTo>
                  <a:cubicBezTo>
                    <a:pt x="214" y="393"/>
                    <a:pt x="1" y="818"/>
                    <a:pt x="1" y="1244"/>
                  </a:cubicBezTo>
                  <a:cubicBezTo>
                    <a:pt x="171" y="1841"/>
                    <a:pt x="384" y="2437"/>
                    <a:pt x="640" y="3034"/>
                  </a:cubicBezTo>
                  <a:cubicBezTo>
                    <a:pt x="725" y="3374"/>
                    <a:pt x="895" y="5547"/>
                    <a:pt x="895" y="5547"/>
                  </a:cubicBezTo>
                  <a:lnTo>
                    <a:pt x="1236" y="5547"/>
                  </a:lnTo>
                  <a:lnTo>
                    <a:pt x="1321" y="3076"/>
                  </a:lnTo>
                  <a:cubicBezTo>
                    <a:pt x="1364" y="3161"/>
                    <a:pt x="1619" y="3928"/>
                    <a:pt x="1747" y="4354"/>
                  </a:cubicBezTo>
                  <a:cubicBezTo>
                    <a:pt x="1875" y="4780"/>
                    <a:pt x="2940" y="5164"/>
                    <a:pt x="3281" y="5164"/>
                  </a:cubicBezTo>
                  <a:cubicBezTo>
                    <a:pt x="4218" y="4780"/>
                    <a:pt x="5027" y="4184"/>
                    <a:pt x="5624" y="3417"/>
                  </a:cubicBezTo>
                  <a:cubicBezTo>
                    <a:pt x="5822" y="3086"/>
                    <a:pt x="5359" y="3007"/>
                    <a:pt x="4866" y="3007"/>
                  </a:cubicBezTo>
                  <a:cubicBezTo>
                    <a:pt x="4406" y="3007"/>
                    <a:pt x="3920" y="3076"/>
                    <a:pt x="3920" y="3076"/>
                  </a:cubicBezTo>
                  <a:cubicBezTo>
                    <a:pt x="3920" y="3076"/>
                    <a:pt x="4474" y="3374"/>
                    <a:pt x="4261" y="3630"/>
                  </a:cubicBezTo>
                  <a:cubicBezTo>
                    <a:pt x="4174" y="3717"/>
                    <a:pt x="4052" y="3759"/>
                    <a:pt x="3917" y="3759"/>
                  </a:cubicBezTo>
                  <a:cubicBezTo>
                    <a:pt x="3653" y="3759"/>
                    <a:pt x="3335" y="3599"/>
                    <a:pt x="3110" y="3289"/>
                  </a:cubicBezTo>
                  <a:cubicBezTo>
                    <a:pt x="2693" y="2758"/>
                    <a:pt x="2040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4456425" y="4174550"/>
              <a:ext cx="49000" cy="59950"/>
            </a:xfrm>
            <a:custGeom>
              <a:rect b="b" l="l" r="r" t="t"/>
              <a:pathLst>
                <a:path extrusionOk="0" h="2398" w="1960">
                  <a:moveTo>
                    <a:pt x="262" y="1"/>
                  </a:moveTo>
                  <a:cubicBezTo>
                    <a:pt x="245" y="1"/>
                    <a:pt x="228" y="4"/>
                    <a:pt x="213" y="12"/>
                  </a:cubicBezTo>
                  <a:cubicBezTo>
                    <a:pt x="85" y="97"/>
                    <a:pt x="43" y="182"/>
                    <a:pt x="0" y="310"/>
                  </a:cubicBezTo>
                  <a:cubicBezTo>
                    <a:pt x="43" y="395"/>
                    <a:pt x="298" y="1162"/>
                    <a:pt x="426" y="1588"/>
                  </a:cubicBezTo>
                  <a:cubicBezTo>
                    <a:pt x="554" y="2014"/>
                    <a:pt x="1619" y="2398"/>
                    <a:pt x="1960" y="2398"/>
                  </a:cubicBezTo>
                  <a:cubicBezTo>
                    <a:pt x="1789" y="2398"/>
                    <a:pt x="1534" y="1972"/>
                    <a:pt x="1193" y="1333"/>
                  </a:cubicBezTo>
                  <a:cubicBezTo>
                    <a:pt x="728" y="402"/>
                    <a:pt x="439" y="1"/>
                    <a:pt x="262" y="1"/>
                  </a:cubicBezTo>
                  <a:close/>
                </a:path>
              </a:pathLst>
            </a:custGeom>
            <a:solidFill>
              <a:srgbClr val="352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9"/>
          <p:cNvGrpSpPr/>
          <p:nvPr/>
        </p:nvGrpSpPr>
        <p:grpSpPr>
          <a:xfrm>
            <a:off x="7978674" y="1123451"/>
            <a:ext cx="654269" cy="2896596"/>
            <a:chOff x="4901575" y="1212125"/>
            <a:chExt cx="448375" cy="1391925"/>
          </a:xfrm>
        </p:grpSpPr>
        <p:sp>
          <p:nvSpPr>
            <p:cNvPr id="306" name="Google Shape;306;p29"/>
            <p:cNvSpPr/>
            <p:nvPr/>
          </p:nvSpPr>
          <p:spPr>
            <a:xfrm>
              <a:off x="5081550" y="1500725"/>
              <a:ext cx="193850" cy="1103325"/>
            </a:xfrm>
            <a:custGeom>
              <a:rect b="b" l="l" r="r" t="t"/>
              <a:pathLst>
                <a:path extrusionOk="0" h="44133" w="7754">
                  <a:moveTo>
                    <a:pt x="0" y="1"/>
                  </a:moveTo>
                  <a:lnTo>
                    <a:pt x="5112" y="44133"/>
                  </a:lnTo>
                  <a:lnTo>
                    <a:pt x="7753" y="42769"/>
                  </a:lnTo>
                  <a:lnTo>
                    <a:pt x="7753" y="3962"/>
                  </a:lnTo>
                  <a:lnTo>
                    <a:pt x="1449" y="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5042150" y="1212125"/>
              <a:ext cx="307800" cy="394075"/>
            </a:xfrm>
            <a:custGeom>
              <a:rect b="b" l="l" r="r" t="t"/>
              <a:pathLst>
                <a:path extrusionOk="0" h="15763" w="12312">
                  <a:moveTo>
                    <a:pt x="9670" y="15762"/>
                  </a:moveTo>
                  <a:lnTo>
                    <a:pt x="12311" y="14399"/>
                  </a:lnTo>
                  <a:lnTo>
                    <a:pt x="4686" y="1"/>
                  </a:lnTo>
                  <a:lnTo>
                    <a:pt x="2002" y="1406"/>
                  </a:lnTo>
                  <a:lnTo>
                    <a:pt x="0" y="6859"/>
                  </a:lnTo>
                  <a:lnTo>
                    <a:pt x="1576" y="11545"/>
                  </a:lnTo>
                  <a:lnTo>
                    <a:pt x="3025" y="11587"/>
                  </a:lnTo>
                  <a:lnTo>
                    <a:pt x="2471" y="11247"/>
                  </a:lnTo>
                  <a:lnTo>
                    <a:pt x="3025" y="11587"/>
                  </a:lnTo>
                  <a:lnTo>
                    <a:pt x="3919" y="11630"/>
                  </a:lnTo>
                  <a:lnTo>
                    <a:pt x="3025" y="11587"/>
                  </a:lnTo>
                  <a:lnTo>
                    <a:pt x="9329" y="15506"/>
                  </a:lnTo>
                  <a:lnTo>
                    <a:pt x="9329" y="1542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4901575" y="1247275"/>
              <a:ext cx="382350" cy="1356775"/>
            </a:xfrm>
            <a:custGeom>
              <a:rect b="b" l="l" r="r" t="t"/>
              <a:pathLst>
                <a:path extrusionOk="0" h="54271" w="15294">
                  <a:moveTo>
                    <a:pt x="7625" y="0"/>
                  </a:moveTo>
                  <a:lnTo>
                    <a:pt x="0" y="5027"/>
                  </a:lnTo>
                  <a:lnTo>
                    <a:pt x="2982" y="6816"/>
                  </a:lnTo>
                  <a:lnTo>
                    <a:pt x="2982" y="48562"/>
                  </a:lnTo>
                  <a:lnTo>
                    <a:pt x="12311" y="54271"/>
                  </a:lnTo>
                  <a:lnTo>
                    <a:pt x="12311" y="12567"/>
                  </a:lnTo>
                  <a:lnTo>
                    <a:pt x="15293" y="14356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4901575" y="1247275"/>
              <a:ext cx="382350" cy="1356775"/>
            </a:xfrm>
            <a:custGeom>
              <a:rect b="b" l="l" r="r" t="t"/>
              <a:pathLst>
                <a:path extrusionOk="0" h="54271" w="15294">
                  <a:moveTo>
                    <a:pt x="0" y="5027"/>
                  </a:moveTo>
                  <a:lnTo>
                    <a:pt x="7625" y="0"/>
                  </a:lnTo>
                  <a:lnTo>
                    <a:pt x="15293" y="14356"/>
                  </a:lnTo>
                  <a:lnTo>
                    <a:pt x="12311" y="12567"/>
                  </a:lnTo>
                  <a:lnTo>
                    <a:pt x="12311" y="54271"/>
                  </a:lnTo>
                  <a:lnTo>
                    <a:pt x="2982" y="48562"/>
                  </a:lnTo>
                  <a:lnTo>
                    <a:pt x="2982" y="6816"/>
                  </a:lnTo>
                  <a:close/>
                </a:path>
              </a:pathLst>
            </a:custGeom>
            <a:solidFill>
              <a:srgbClr val="00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9"/>
          <p:cNvGrpSpPr/>
          <p:nvPr/>
        </p:nvGrpSpPr>
        <p:grpSpPr>
          <a:xfrm>
            <a:off x="7471458" y="656252"/>
            <a:ext cx="448375" cy="1986522"/>
            <a:chOff x="5558650" y="1059850"/>
            <a:chExt cx="448375" cy="1392975"/>
          </a:xfrm>
        </p:grpSpPr>
        <p:sp>
          <p:nvSpPr>
            <p:cNvPr id="311" name="Google Shape;311;p29"/>
            <p:cNvSpPr/>
            <p:nvPr/>
          </p:nvSpPr>
          <p:spPr>
            <a:xfrm>
              <a:off x="5738625" y="1349500"/>
              <a:ext cx="193850" cy="1103325"/>
            </a:xfrm>
            <a:custGeom>
              <a:rect b="b" l="l" r="r" t="t"/>
              <a:pathLst>
                <a:path extrusionOk="0" h="44133" w="7754">
                  <a:moveTo>
                    <a:pt x="1" y="1"/>
                  </a:moveTo>
                  <a:lnTo>
                    <a:pt x="5112" y="44133"/>
                  </a:lnTo>
                  <a:lnTo>
                    <a:pt x="7754" y="42727"/>
                  </a:lnTo>
                  <a:lnTo>
                    <a:pt x="7754" y="3920"/>
                  </a:lnTo>
                  <a:lnTo>
                    <a:pt x="14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699225" y="1059850"/>
              <a:ext cx="307800" cy="395125"/>
            </a:xfrm>
            <a:custGeom>
              <a:rect b="b" l="l" r="r" t="t"/>
              <a:pathLst>
                <a:path extrusionOk="0" h="15805" w="12312">
                  <a:moveTo>
                    <a:pt x="9628" y="15804"/>
                  </a:moveTo>
                  <a:lnTo>
                    <a:pt x="12311" y="14398"/>
                  </a:lnTo>
                  <a:lnTo>
                    <a:pt x="4644" y="0"/>
                  </a:lnTo>
                  <a:lnTo>
                    <a:pt x="2003" y="1406"/>
                  </a:lnTo>
                  <a:lnTo>
                    <a:pt x="1" y="6859"/>
                  </a:lnTo>
                  <a:lnTo>
                    <a:pt x="1577" y="11587"/>
                  </a:lnTo>
                  <a:lnTo>
                    <a:pt x="3025" y="11587"/>
                  </a:lnTo>
                  <a:lnTo>
                    <a:pt x="2471" y="11246"/>
                  </a:lnTo>
                  <a:lnTo>
                    <a:pt x="3025" y="11587"/>
                  </a:lnTo>
                  <a:lnTo>
                    <a:pt x="3920" y="11630"/>
                  </a:lnTo>
                  <a:lnTo>
                    <a:pt x="3025" y="11587"/>
                  </a:lnTo>
                  <a:lnTo>
                    <a:pt x="9330" y="15506"/>
                  </a:lnTo>
                  <a:lnTo>
                    <a:pt x="9330" y="154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558650" y="1094975"/>
              <a:ext cx="381275" cy="1357850"/>
            </a:xfrm>
            <a:custGeom>
              <a:rect b="b" l="l" r="r" t="t"/>
              <a:pathLst>
                <a:path extrusionOk="0" h="54314" w="15251">
                  <a:moveTo>
                    <a:pt x="7626" y="1"/>
                  </a:moveTo>
                  <a:lnTo>
                    <a:pt x="1" y="5028"/>
                  </a:lnTo>
                  <a:lnTo>
                    <a:pt x="2940" y="6859"/>
                  </a:lnTo>
                  <a:lnTo>
                    <a:pt x="2940" y="48606"/>
                  </a:lnTo>
                  <a:lnTo>
                    <a:pt x="12311" y="54314"/>
                  </a:lnTo>
                  <a:lnTo>
                    <a:pt x="12311" y="12567"/>
                  </a:lnTo>
                  <a:lnTo>
                    <a:pt x="15251" y="1439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5558650" y="1094975"/>
              <a:ext cx="381275" cy="1357850"/>
            </a:xfrm>
            <a:custGeom>
              <a:rect b="b" l="l" r="r" t="t"/>
              <a:pathLst>
                <a:path extrusionOk="0" h="54314" w="15251">
                  <a:moveTo>
                    <a:pt x="1" y="5028"/>
                  </a:moveTo>
                  <a:lnTo>
                    <a:pt x="7626" y="1"/>
                  </a:lnTo>
                  <a:lnTo>
                    <a:pt x="15251" y="14399"/>
                  </a:lnTo>
                  <a:lnTo>
                    <a:pt x="12311" y="12567"/>
                  </a:lnTo>
                  <a:lnTo>
                    <a:pt x="12311" y="54314"/>
                  </a:lnTo>
                  <a:lnTo>
                    <a:pt x="2940" y="48606"/>
                  </a:lnTo>
                  <a:lnTo>
                    <a:pt x="2940" y="68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6958734" y="539505"/>
            <a:ext cx="238575" cy="1058594"/>
            <a:chOff x="4098600" y="2129050"/>
            <a:chExt cx="238575" cy="742300"/>
          </a:xfrm>
        </p:grpSpPr>
        <p:sp>
          <p:nvSpPr>
            <p:cNvPr id="316" name="Google Shape;316;p29"/>
            <p:cNvSpPr/>
            <p:nvPr/>
          </p:nvSpPr>
          <p:spPr>
            <a:xfrm>
              <a:off x="4195500" y="2283475"/>
              <a:ext cx="103325" cy="587875"/>
            </a:xfrm>
            <a:custGeom>
              <a:rect b="b" l="l" r="r" t="t"/>
              <a:pathLst>
                <a:path extrusionOk="0" h="23515" w="4133">
                  <a:moveTo>
                    <a:pt x="1" y="1"/>
                  </a:moveTo>
                  <a:lnTo>
                    <a:pt x="2684" y="23515"/>
                  </a:lnTo>
                  <a:lnTo>
                    <a:pt x="4133" y="22748"/>
                  </a:lnTo>
                  <a:lnTo>
                    <a:pt x="4133" y="2088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174200" y="2129050"/>
              <a:ext cx="162975" cy="210900"/>
            </a:xfrm>
            <a:custGeom>
              <a:rect b="b" l="l" r="r" t="t"/>
              <a:pathLst>
                <a:path extrusionOk="0" h="8436" w="6519">
                  <a:moveTo>
                    <a:pt x="5112" y="8435"/>
                  </a:moveTo>
                  <a:lnTo>
                    <a:pt x="6518" y="7668"/>
                  </a:lnTo>
                  <a:lnTo>
                    <a:pt x="2471" y="1"/>
                  </a:lnTo>
                  <a:lnTo>
                    <a:pt x="1066" y="768"/>
                  </a:lnTo>
                  <a:lnTo>
                    <a:pt x="1" y="3664"/>
                  </a:lnTo>
                  <a:lnTo>
                    <a:pt x="853" y="6178"/>
                  </a:lnTo>
                  <a:lnTo>
                    <a:pt x="1619" y="6178"/>
                  </a:lnTo>
                  <a:lnTo>
                    <a:pt x="1321" y="6007"/>
                  </a:lnTo>
                  <a:lnTo>
                    <a:pt x="1619" y="6178"/>
                  </a:lnTo>
                  <a:lnTo>
                    <a:pt x="2088" y="6220"/>
                  </a:lnTo>
                  <a:lnTo>
                    <a:pt x="1619" y="6178"/>
                  </a:lnTo>
                  <a:lnTo>
                    <a:pt x="4985" y="8265"/>
                  </a:lnTo>
                  <a:lnTo>
                    <a:pt x="4985" y="8222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098600" y="2148225"/>
              <a:ext cx="203425" cy="723125"/>
            </a:xfrm>
            <a:custGeom>
              <a:rect b="b" l="l" r="r" t="t"/>
              <a:pathLst>
                <a:path extrusionOk="0" h="28925" w="8137">
                  <a:moveTo>
                    <a:pt x="4090" y="1"/>
                  </a:moveTo>
                  <a:lnTo>
                    <a:pt x="0" y="2684"/>
                  </a:lnTo>
                  <a:lnTo>
                    <a:pt x="1619" y="3621"/>
                  </a:lnTo>
                  <a:lnTo>
                    <a:pt x="1619" y="25858"/>
                  </a:lnTo>
                  <a:lnTo>
                    <a:pt x="6560" y="28925"/>
                  </a:lnTo>
                  <a:lnTo>
                    <a:pt x="6560" y="6689"/>
                  </a:lnTo>
                  <a:lnTo>
                    <a:pt x="8136" y="7668"/>
                  </a:lnTo>
                  <a:lnTo>
                    <a:pt x="4090" y="1"/>
                  </a:lnTo>
                  <a:close/>
                </a:path>
              </a:pathLst>
            </a:custGeom>
            <a:solidFill>
              <a:srgbClr val="FC90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098600" y="2148225"/>
              <a:ext cx="203425" cy="723125"/>
            </a:xfrm>
            <a:custGeom>
              <a:rect b="b" l="l" r="r" t="t"/>
              <a:pathLst>
                <a:path extrusionOk="0" h="28925" w="8137">
                  <a:moveTo>
                    <a:pt x="0" y="2684"/>
                  </a:moveTo>
                  <a:lnTo>
                    <a:pt x="4090" y="1"/>
                  </a:lnTo>
                  <a:lnTo>
                    <a:pt x="8136" y="7668"/>
                  </a:lnTo>
                  <a:lnTo>
                    <a:pt x="6560" y="6689"/>
                  </a:lnTo>
                  <a:lnTo>
                    <a:pt x="6560" y="28925"/>
                  </a:lnTo>
                  <a:lnTo>
                    <a:pt x="1619" y="25858"/>
                  </a:lnTo>
                  <a:lnTo>
                    <a:pt x="1619" y="36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525" y="1415163"/>
            <a:ext cx="2313175" cy="23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 rot="214">
            <a:off x="4521810" y="-249464"/>
            <a:ext cx="9645300" cy="9597900"/>
          </a:xfrm>
          <a:prstGeom prst="donut">
            <a:avLst>
              <a:gd fmla="val 389" name="adj"/>
            </a:avLst>
          </a:pr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 txBox="1"/>
          <p:nvPr>
            <p:ph type="title"/>
          </p:nvPr>
        </p:nvSpPr>
        <p:spPr>
          <a:xfrm>
            <a:off x="697975" y="1402984"/>
            <a:ext cx="31002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Historique</a:t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4174725" y="2610717"/>
            <a:ext cx="1080000" cy="728700"/>
          </a:xfrm>
          <a:prstGeom prst="ca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/>
          <p:nvPr/>
        </p:nvSpPr>
        <p:spPr>
          <a:xfrm>
            <a:off x="4894500" y="1566039"/>
            <a:ext cx="897000" cy="636300"/>
          </a:xfrm>
          <a:prstGeom prst="ca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/>
          <p:nvPr/>
        </p:nvSpPr>
        <p:spPr>
          <a:xfrm>
            <a:off x="5736814" y="521362"/>
            <a:ext cx="830100" cy="636300"/>
          </a:xfrm>
          <a:prstGeom prst="ca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3630675" y="3747795"/>
            <a:ext cx="1297800" cy="831600"/>
          </a:xfrm>
          <a:prstGeom prst="ca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0"/>
          <p:cNvSpPr txBox="1"/>
          <p:nvPr/>
        </p:nvSpPr>
        <p:spPr>
          <a:xfrm>
            <a:off x="5099475" y="4054000"/>
            <a:ext cx="3312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Principalement utilisé en Chine pour les paiements en lignes,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réseau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social WeChat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5631301" y="3003400"/>
            <a:ext cx="2781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Google, Microsoft, Facebook misent sur les ChatBot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6166150" y="1953475"/>
            <a:ext cx="2246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Création d’ALICE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Remporte de nombreux prix, doté d’IA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6862100" y="903550"/>
            <a:ext cx="1711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Création d’ELIZA (psychothérapeute)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5099475" y="3800675"/>
            <a:ext cx="3312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2019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6" name="Google Shape;336;p30"/>
          <p:cNvSpPr txBox="1"/>
          <p:nvPr/>
        </p:nvSpPr>
        <p:spPr>
          <a:xfrm>
            <a:off x="6166158" y="1699700"/>
            <a:ext cx="224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1995 - 2004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6862091" y="649200"/>
            <a:ext cx="1711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1966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5631271" y="2750200"/>
            <a:ext cx="2781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rPr>
              <a:t>2010</a:t>
            </a:r>
            <a:endParaRPr sz="1800">
              <a:solidFill>
                <a:schemeClr val="accen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375" y="362360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050" y="255826"/>
            <a:ext cx="1167350" cy="1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2" type="title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de la Solution</a:t>
            </a:r>
            <a:endParaRPr/>
          </a:p>
        </p:txBody>
      </p:sp>
      <p:sp>
        <p:nvSpPr>
          <p:cNvPr id="346" name="Google Shape;346;p31"/>
          <p:cNvSpPr txBox="1"/>
          <p:nvPr>
            <p:ph type="title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47" name="Google Shape;347;p31"/>
          <p:cNvSpPr txBox="1"/>
          <p:nvPr>
            <p:ph idx="1" type="subTitle"/>
          </p:nvPr>
        </p:nvSpPr>
        <p:spPr>
          <a:xfrm>
            <a:off x="713225" y="2939900"/>
            <a:ext cx="32568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 solutions ont été déployées afin de répondre à la problématique du projet ChatBot pour l’école Microsoft IA.</a:t>
            </a:r>
            <a:endParaRPr/>
          </a:p>
        </p:txBody>
      </p:sp>
      <p:sp>
        <p:nvSpPr>
          <p:cNvPr id="348" name="Google Shape;348;p31"/>
          <p:cNvSpPr/>
          <p:nvPr/>
        </p:nvSpPr>
        <p:spPr>
          <a:xfrm>
            <a:off x="7496513" y="2664509"/>
            <a:ext cx="294248" cy="180985"/>
          </a:xfrm>
          <a:custGeom>
            <a:rect b="b" l="l" r="r" t="t"/>
            <a:pathLst>
              <a:path extrusionOk="0" h="12551" w="20402">
                <a:moveTo>
                  <a:pt x="20144" y="12550"/>
                </a:moveTo>
                <a:lnTo>
                  <a:pt x="0" y="451"/>
                </a:lnTo>
                <a:lnTo>
                  <a:pt x="258" y="0"/>
                </a:lnTo>
                <a:lnTo>
                  <a:pt x="20402" y="12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"/>
          <p:cNvSpPr/>
          <p:nvPr/>
        </p:nvSpPr>
        <p:spPr>
          <a:xfrm>
            <a:off x="6672267" y="3169368"/>
            <a:ext cx="362005" cy="218103"/>
          </a:xfrm>
          <a:custGeom>
            <a:rect b="b" l="l" r="r" t="t"/>
            <a:pathLst>
              <a:path extrusionOk="0" fill="none" h="15125" w="25100">
                <a:moveTo>
                  <a:pt x="0" y="0"/>
                </a:moveTo>
                <a:lnTo>
                  <a:pt x="25100" y="15124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>
            <a:off x="7869652" y="2443638"/>
            <a:ext cx="362005" cy="218103"/>
          </a:xfrm>
          <a:custGeom>
            <a:rect b="b" l="l" r="r" t="t"/>
            <a:pathLst>
              <a:path extrusionOk="0" fill="none" h="15125" w="25100">
                <a:moveTo>
                  <a:pt x="0" y="0"/>
                </a:moveTo>
                <a:lnTo>
                  <a:pt x="25100" y="15124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5194552" y="1602822"/>
            <a:ext cx="517955" cy="315553"/>
          </a:xfrm>
          <a:custGeom>
            <a:rect b="b" l="l" r="r" t="t"/>
            <a:pathLst>
              <a:path extrusionOk="0" fill="none" h="21883" w="35913">
                <a:moveTo>
                  <a:pt x="1" y="1"/>
                </a:moveTo>
                <a:lnTo>
                  <a:pt x="35913" y="21883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4859474" y="3107189"/>
            <a:ext cx="348087" cy="210676"/>
          </a:xfrm>
          <a:custGeom>
            <a:rect b="b" l="l" r="r" t="t"/>
            <a:pathLst>
              <a:path extrusionOk="0" fill="none" h="14610" w="24135">
                <a:moveTo>
                  <a:pt x="24135" y="0"/>
                </a:moveTo>
                <a:lnTo>
                  <a:pt x="1" y="14610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>
            <a:off x="5252113" y="3311362"/>
            <a:ext cx="293325" cy="178188"/>
          </a:xfrm>
          <a:custGeom>
            <a:rect b="b" l="l" r="r" t="t"/>
            <a:pathLst>
              <a:path extrusionOk="0" fill="none" h="12357" w="20338">
                <a:moveTo>
                  <a:pt x="20337" y="0"/>
                </a:moveTo>
                <a:lnTo>
                  <a:pt x="0" y="12357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7735061" y="1570348"/>
            <a:ext cx="339736" cy="205110"/>
          </a:xfrm>
          <a:custGeom>
            <a:rect b="b" l="l" r="r" t="t"/>
            <a:pathLst>
              <a:path extrusionOk="0" fill="none" h="14224" w="23556">
                <a:moveTo>
                  <a:pt x="23555" y="0"/>
                </a:moveTo>
                <a:lnTo>
                  <a:pt x="0" y="14223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6986000" y="1056203"/>
            <a:ext cx="439973" cy="264506"/>
          </a:xfrm>
          <a:custGeom>
            <a:rect b="b" l="l" r="r" t="t"/>
            <a:pathLst>
              <a:path extrusionOk="0" fill="none" h="18343" w="30506">
                <a:moveTo>
                  <a:pt x="30506" y="1"/>
                </a:moveTo>
                <a:lnTo>
                  <a:pt x="0" y="18343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7181843" y="2764743"/>
            <a:ext cx="473404" cy="187474"/>
          </a:xfrm>
          <a:custGeom>
            <a:rect b="b" l="l" r="r" t="t"/>
            <a:pathLst>
              <a:path extrusionOk="0" fill="none" h="13001" w="32824">
                <a:moveTo>
                  <a:pt x="1" y="6629"/>
                </a:moveTo>
                <a:lnTo>
                  <a:pt x="9847" y="12614"/>
                </a:lnTo>
                <a:cubicBezTo>
                  <a:pt x="10555" y="13000"/>
                  <a:pt x="11392" y="13000"/>
                  <a:pt x="12036" y="12614"/>
                </a:cubicBezTo>
                <a:lnTo>
                  <a:pt x="32823" y="0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>
            <a:off x="5120305" y="3160081"/>
            <a:ext cx="239486" cy="89116"/>
          </a:xfrm>
          <a:custGeom>
            <a:rect b="b" l="l" r="r" t="t"/>
            <a:pathLst>
              <a:path extrusionOk="0" fill="none" h="6180" w="16605">
                <a:moveTo>
                  <a:pt x="16605" y="2832"/>
                </a:moveTo>
                <a:lnTo>
                  <a:pt x="11713" y="5793"/>
                </a:lnTo>
                <a:cubicBezTo>
                  <a:pt x="11070" y="6179"/>
                  <a:pt x="10169" y="6179"/>
                  <a:pt x="9525" y="5793"/>
                </a:cubicBezTo>
                <a:lnTo>
                  <a:pt x="0" y="1"/>
                </a:lnTo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4529041" y="1267802"/>
            <a:ext cx="3796363" cy="2297856"/>
          </a:xfrm>
          <a:custGeom>
            <a:rect b="b" l="l" r="r" t="t"/>
            <a:pathLst>
              <a:path extrusionOk="0" fill="none" h="159352" w="263225">
                <a:moveTo>
                  <a:pt x="96473" y="157549"/>
                </a:moveTo>
                <a:lnTo>
                  <a:pt x="1674" y="100206"/>
                </a:lnTo>
                <a:cubicBezTo>
                  <a:pt x="0" y="99176"/>
                  <a:pt x="0" y="96731"/>
                  <a:pt x="1674" y="95701"/>
                </a:cubicBezTo>
                <a:lnTo>
                  <a:pt x="156455" y="1996"/>
                </a:lnTo>
                <a:cubicBezTo>
                  <a:pt x="159801" y="1"/>
                  <a:pt x="163985" y="1"/>
                  <a:pt x="167331" y="1996"/>
                </a:cubicBezTo>
                <a:lnTo>
                  <a:pt x="261552" y="59017"/>
                </a:lnTo>
                <a:cubicBezTo>
                  <a:pt x="263225" y="60047"/>
                  <a:pt x="263225" y="62492"/>
                  <a:pt x="261552" y="63522"/>
                </a:cubicBezTo>
                <a:lnTo>
                  <a:pt x="106127" y="157549"/>
                </a:lnTo>
                <a:cubicBezTo>
                  <a:pt x="103166" y="159351"/>
                  <a:pt x="99433" y="159351"/>
                  <a:pt x="96473" y="157549"/>
                </a:cubicBezTo>
                <a:close/>
              </a:path>
            </a:pathLst>
          </a:custGeom>
          <a:noFill/>
          <a:ln cap="flat" cmpd="sng" w="12875">
            <a:solidFill>
              <a:srgbClr val="FFFFFF"/>
            </a:solidFill>
            <a:prstDash val="solid"/>
            <a:miter lim="6435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8092408" y="2587016"/>
            <a:ext cx="236716" cy="142008"/>
          </a:xfrm>
          <a:custGeom>
            <a:rect b="b" l="l" r="r" t="t"/>
            <a:pathLst>
              <a:path extrusionOk="0" h="9848" w="16413">
                <a:moveTo>
                  <a:pt x="10105" y="1"/>
                </a:moveTo>
                <a:cubicBezTo>
                  <a:pt x="9993" y="1"/>
                  <a:pt x="9880" y="33"/>
                  <a:pt x="9783" y="97"/>
                </a:cubicBezTo>
                <a:lnTo>
                  <a:pt x="130" y="5889"/>
                </a:lnTo>
                <a:cubicBezTo>
                  <a:pt x="1" y="5954"/>
                  <a:pt x="1" y="6147"/>
                  <a:pt x="130" y="6211"/>
                </a:cubicBezTo>
                <a:lnTo>
                  <a:pt x="6051" y="9751"/>
                </a:lnTo>
                <a:cubicBezTo>
                  <a:pt x="6147" y="9815"/>
                  <a:pt x="6244" y="9847"/>
                  <a:pt x="6340" y="9847"/>
                </a:cubicBezTo>
                <a:cubicBezTo>
                  <a:pt x="6437" y="9847"/>
                  <a:pt x="6533" y="9815"/>
                  <a:pt x="6630" y="9751"/>
                </a:cubicBezTo>
                <a:lnTo>
                  <a:pt x="16348" y="3894"/>
                </a:lnTo>
                <a:cubicBezTo>
                  <a:pt x="16412" y="3830"/>
                  <a:pt x="16412" y="3701"/>
                  <a:pt x="16348" y="3637"/>
                </a:cubicBezTo>
                <a:lnTo>
                  <a:pt x="10427" y="97"/>
                </a:lnTo>
                <a:cubicBezTo>
                  <a:pt x="10330" y="33"/>
                  <a:pt x="10218" y="1"/>
                  <a:pt x="10105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8092408" y="2469623"/>
            <a:ext cx="236716" cy="216934"/>
          </a:xfrm>
          <a:custGeom>
            <a:rect b="b" l="l" r="r" t="t"/>
            <a:pathLst>
              <a:path extrusionOk="0" h="15044" w="16413">
                <a:moveTo>
                  <a:pt x="16412" y="0"/>
                </a:moveTo>
                <a:lnTo>
                  <a:pt x="8432" y="2510"/>
                </a:lnTo>
                <a:lnTo>
                  <a:pt x="1" y="2253"/>
                </a:lnTo>
                <a:lnTo>
                  <a:pt x="1" y="11263"/>
                </a:lnTo>
                <a:cubicBezTo>
                  <a:pt x="65" y="11327"/>
                  <a:pt x="65" y="11392"/>
                  <a:pt x="130" y="11392"/>
                </a:cubicBezTo>
                <a:lnTo>
                  <a:pt x="6051" y="14996"/>
                </a:lnTo>
                <a:cubicBezTo>
                  <a:pt x="6147" y="15028"/>
                  <a:pt x="6244" y="15044"/>
                  <a:pt x="6340" y="15044"/>
                </a:cubicBezTo>
                <a:cubicBezTo>
                  <a:pt x="6437" y="15044"/>
                  <a:pt x="6533" y="15028"/>
                  <a:pt x="6630" y="14996"/>
                </a:cubicBezTo>
                <a:lnTo>
                  <a:pt x="16348" y="9139"/>
                </a:lnTo>
                <a:cubicBezTo>
                  <a:pt x="16348" y="9075"/>
                  <a:pt x="16412" y="9010"/>
                  <a:pt x="16412" y="8946"/>
                </a:cubicBezTo>
                <a:lnTo>
                  <a:pt x="164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8092408" y="2414394"/>
            <a:ext cx="236716" cy="142945"/>
          </a:xfrm>
          <a:custGeom>
            <a:rect b="b" l="l" r="r" t="t"/>
            <a:pathLst>
              <a:path extrusionOk="0" h="9913" w="16413">
                <a:moveTo>
                  <a:pt x="10105" y="1"/>
                </a:moveTo>
                <a:cubicBezTo>
                  <a:pt x="9993" y="1"/>
                  <a:pt x="9880" y="33"/>
                  <a:pt x="9783" y="98"/>
                </a:cubicBezTo>
                <a:lnTo>
                  <a:pt x="130" y="5954"/>
                </a:lnTo>
                <a:cubicBezTo>
                  <a:pt x="1" y="6018"/>
                  <a:pt x="1" y="6147"/>
                  <a:pt x="130" y="6212"/>
                </a:cubicBezTo>
                <a:lnTo>
                  <a:pt x="6051" y="9816"/>
                </a:lnTo>
                <a:cubicBezTo>
                  <a:pt x="6147" y="9880"/>
                  <a:pt x="6244" y="9912"/>
                  <a:pt x="6340" y="9912"/>
                </a:cubicBezTo>
                <a:cubicBezTo>
                  <a:pt x="6437" y="9912"/>
                  <a:pt x="6533" y="9880"/>
                  <a:pt x="6630" y="9816"/>
                </a:cubicBezTo>
                <a:lnTo>
                  <a:pt x="16348" y="3959"/>
                </a:lnTo>
                <a:cubicBezTo>
                  <a:pt x="16412" y="3895"/>
                  <a:pt x="16412" y="3766"/>
                  <a:pt x="16348" y="3702"/>
                </a:cubicBezTo>
                <a:lnTo>
                  <a:pt x="10427" y="98"/>
                </a:lnTo>
                <a:cubicBezTo>
                  <a:pt x="10330" y="33"/>
                  <a:pt x="10218" y="1"/>
                  <a:pt x="101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/>
          <p:nvPr/>
        </p:nvSpPr>
        <p:spPr>
          <a:xfrm>
            <a:off x="4864119" y="3043611"/>
            <a:ext cx="266412" cy="160567"/>
          </a:xfrm>
          <a:custGeom>
            <a:rect b="b" l="l" r="r" t="t"/>
            <a:pathLst>
              <a:path extrusionOk="0" h="11135" w="18472">
                <a:moveTo>
                  <a:pt x="11392" y="1"/>
                </a:moveTo>
                <a:cubicBezTo>
                  <a:pt x="11263" y="1"/>
                  <a:pt x="11134" y="33"/>
                  <a:pt x="11006" y="97"/>
                </a:cubicBezTo>
                <a:lnTo>
                  <a:pt x="129" y="6662"/>
                </a:lnTo>
                <a:cubicBezTo>
                  <a:pt x="0" y="6726"/>
                  <a:pt x="0" y="6919"/>
                  <a:pt x="129" y="6984"/>
                </a:cubicBezTo>
                <a:lnTo>
                  <a:pt x="6822" y="11038"/>
                </a:lnTo>
                <a:cubicBezTo>
                  <a:pt x="6919" y="11103"/>
                  <a:pt x="7032" y="11135"/>
                  <a:pt x="7144" y="11135"/>
                </a:cubicBezTo>
                <a:cubicBezTo>
                  <a:pt x="7257" y="11135"/>
                  <a:pt x="7369" y="11103"/>
                  <a:pt x="7466" y="11038"/>
                </a:cubicBezTo>
                <a:lnTo>
                  <a:pt x="18343" y="4474"/>
                </a:lnTo>
                <a:cubicBezTo>
                  <a:pt x="18471" y="4409"/>
                  <a:pt x="18471" y="4216"/>
                  <a:pt x="18343" y="4152"/>
                </a:cubicBezTo>
                <a:lnTo>
                  <a:pt x="11778" y="97"/>
                </a:lnTo>
                <a:cubicBezTo>
                  <a:pt x="11649" y="33"/>
                  <a:pt x="11521" y="1"/>
                  <a:pt x="11392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4865042" y="2968901"/>
            <a:ext cx="265489" cy="187027"/>
          </a:xfrm>
          <a:custGeom>
            <a:rect b="b" l="l" r="r" t="t"/>
            <a:pathLst>
              <a:path extrusionOk="0" h="12970" w="18408">
                <a:moveTo>
                  <a:pt x="18407" y="1"/>
                </a:moveTo>
                <a:lnTo>
                  <a:pt x="9461" y="2833"/>
                </a:lnTo>
                <a:lnTo>
                  <a:pt x="1" y="2575"/>
                </a:lnTo>
                <a:lnTo>
                  <a:pt x="1" y="8689"/>
                </a:lnTo>
                <a:cubicBezTo>
                  <a:pt x="1" y="8754"/>
                  <a:pt x="65" y="8818"/>
                  <a:pt x="65" y="8882"/>
                </a:cubicBezTo>
                <a:lnTo>
                  <a:pt x="6758" y="12873"/>
                </a:lnTo>
                <a:cubicBezTo>
                  <a:pt x="6855" y="12937"/>
                  <a:pt x="6968" y="12969"/>
                  <a:pt x="7080" y="12969"/>
                </a:cubicBezTo>
                <a:cubicBezTo>
                  <a:pt x="7193" y="12969"/>
                  <a:pt x="7305" y="12937"/>
                  <a:pt x="7402" y="12873"/>
                </a:cubicBezTo>
                <a:lnTo>
                  <a:pt x="18279" y="6308"/>
                </a:lnTo>
                <a:cubicBezTo>
                  <a:pt x="18343" y="6244"/>
                  <a:pt x="18407" y="6179"/>
                  <a:pt x="18407" y="6115"/>
                </a:cubicBezTo>
                <a:lnTo>
                  <a:pt x="184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4864119" y="2908121"/>
            <a:ext cx="267335" cy="158707"/>
          </a:xfrm>
          <a:custGeom>
            <a:rect b="b" l="l" r="r" t="t"/>
            <a:pathLst>
              <a:path extrusionOk="0" h="11006" w="18536">
                <a:moveTo>
                  <a:pt x="11496" y="0"/>
                </a:moveTo>
                <a:cubicBezTo>
                  <a:pt x="11360" y="0"/>
                  <a:pt x="11231" y="33"/>
                  <a:pt x="11134" y="97"/>
                </a:cubicBezTo>
                <a:lnTo>
                  <a:pt x="129" y="6404"/>
                </a:lnTo>
                <a:cubicBezTo>
                  <a:pt x="0" y="6533"/>
                  <a:pt x="0" y="6662"/>
                  <a:pt x="129" y="6726"/>
                </a:cubicBezTo>
                <a:lnTo>
                  <a:pt x="6694" y="10909"/>
                </a:lnTo>
                <a:cubicBezTo>
                  <a:pt x="6790" y="10974"/>
                  <a:pt x="6903" y="11006"/>
                  <a:pt x="7016" y="11006"/>
                </a:cubicBezTo>
                <a:cubicBezTo>
                  <a:pt x="7128" y="11006"/>
                  <a:pt x="7241" y="10974"/>
                  <a:pt x="7337" y="10909"/>
                </a:cubicBezTo>
                <a:lnTo>
                  <a:pt x="18407" y="4602"/>
                </a:lnTo>
                <a:cubicBezTo>
                  <a:pt x="18536" y="4538"/>
                  <a:pt x="18536" y="4345"/>
                  <a:pt x="18407" y="4280"/>
                </a:cubicBezTo>
                <a:lnTo>
                  <a:pt x="11907" y="97"/>
                </a:lnTo>
                <a:cubicBezTo>
                  <a:pt x="11778" y="33"/>
                  <a:pt x="11633" y="0"/>
                  <a:pt x="114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7262595" y="1000066"/>
            <a:ext cx="266412" cy="160466"/>
          </a:xfrm>
          <a:custGeom>
            <a:rect b="b" l="l" r="r" t="t"/>
            <a:pathLst>
              <a:path extrusionOk="0" h="11128" w="18472">
                <a:moveTo>
                  <a:pt x="11360" y="0"/>
                </a:moveTo>
                <a:cubicBezTo>
                  <a:pt x="11215" y="0"/>
                  <a:pt x="11070" y="32"/>
                  <a:pt x="10942" y="97"/>
                </a:cubicBezTo>
                <a:lnTo>
                  <a:pt x="130" y="6661"/>
                </a:lnTo>
                <a:cubicBezTo>
                  <a:pt x="1" y="6726"/>
                  <a:pt x="1" y="6919"/>
                  <a:pt x="130" y="6983"/>
                </a:cubicBezTo>
                <a:lnTo>
                  <a:pt x="6758" y="10973"/>
                </a:lnTo>
                <a:cubicBezTo>
                  <a:pt x="6865" y="11080"/>
                  <a:pt x="7010" y="11127"/>
                  <a:pt x="7151" y="11127"/>
                </a:cubicBezTo>
                <a:cubicBezTo>
                  <a:pt x="7267" y="11127"/>
                  <a:pt x="7380" y="11096"/>
                  <a:pt x="7466" y="11038"/>
                </a:cubicBezTo>
                <a:lnTo>
                  <a:pt x="18343" y="4409"/>
                </a:lnTo>
                <a:cubicBezTo>
                  <a:pt x="18472" y="4344"/>
                  <a:pt x="18472" y="4216"/>
                  <a:pt x="18343" y="4151"/>
                </a:cubicBezTo>
                <a:lnTo>
                  <a:pt x="11778" y="97"/>
                </a:lnTo>
                <a:cubicBezTo>
                  <a:pt x="11650" y="32"/>
                  <a:pt x="11505" y="0"/>
                  <a:pt x="113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7262595" y="925356"/>
            <a:ext cx="265489" cy="187013"/>
          </a:xfrm>
          <a:custGeom>
            <a:rect b="b" l="l" r="r" t="t"/>
            <a:pathLst>
              <a:path extrusionOk="0" h="12969" w="18408">
                <a:moveTo>
                  <a:pt x="18407" y="0"/>
                </a:moveTo>
                <a:lnTo>
                  <a:pt x="9461" y="2832"/>
                </a:lnTo>
                <a:lnTo>
                  <a:pt x="1" y="2575"/>
                </a:lnTo>
                <a:lnTo>
                  <a:pt x="1" y="8689"/>
                </a:lnTo>
                <a:cubicBezTo>
                  <a:pt x="1" y="8753"/>
                  <a:pt x="65" y="8817"/>
                  <a:pt x="130" y="8882"/>
                </a:cubicBezTo>
                <a:lnTo>
                  <a:pt x="6758" y="12872"/>
                </a:lnTo>
                <a:cubicBezTo>
                  <a:pt x="6855" y="12936"/>
                  <a:pt x="6968" y="12969"/>
                  <a:pt x="7088" y="12969"/>
                </a:cubicBezTo>
                <a:cubicBezTo>
                  <a:pt x="7209" y="12969"/>
                  <a:pt x="7338" y="12936"/>
                  <a:pt x="7466" y="12872"/>
                </a:cubicBezTo>
                <a:lnTo>
                  <a:pt x="18343" y="6308"/>
                </a:lnTo>
                <a:cubicBezTo>
                  <a:pt x="18343" y="6243"/>
                  <a:pt x="18407" y="6243"/>
                  <a:pt x="18407" y="6179"/>
                </a:cubicBezTo>
                <a:lnTo>
                  <a:pt x="184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7262595" y="863869"/>
            <a:ext cx="266412" cy="160336"/>
          </a:xfrm>
          <a:custGeom>
            <a:rect b="b" l="l" r="r" t="t"/>
            <a:pathLst>
              <a:path extrusionOk="0" h="11119" w="18472">
                <a:moveTo>
                  <a:pt x="11360" y="1"/>
                </a:moveTo>
                <a:cubicBezTo>
                  <a:pt x="11215" y="1"/>
                  <a:pt x="11070" y="49"/>
                  <a:pt x="10942" y="145"/>
                </a:cubicBezTo>
                <a:lnTo>
                  <a:pt x="130" y="6710"/>
                </a:lnTo>
                <a:cubicBezTo>
                  <a:pt x="1" y="6774"/>
                  <a:pt x="1" y="6903"/>
                  <a:pt x="130" y="6967"/>
                </a:cubicBezTo>
                <a:lnTo>
                  <a:pt x="6758" y="11022"/>
                </a:lnTo>
                <a:cubicBezTo>
                  <a:pt x="6855" y="11086"/>
                  <a:pt x="6984" y="11119"/>
                  <a:pt x="7112" y="11119"/>
                </a:cubicBezTo>
                <a:cubicBezTo>
                  <a:pt x="7241" y="11119"/>
                  <a:pt x="7370" y="11086"/>
                  <a:pt x="7466" y="11022"/>
                </a:cubicBezTo>
                <a:lnTo>
                  <a:pt x="18343" y="4457"/>
                </a:lnTo>
                <a:cubicBezTo>
                  <a:pt x="18472" y="4393"/>
                  <a:pt x="18472" y="4200"/>
                  <a:pt x="18343" y="4136"/>
                </a:cubicBezTo>
                <a:lnTo>
                  <a:pt x="11778" y="145"/>
                </a:lnTo>
                <a:cubicBezTo>
                  <a:pt x="11650" y="49"/>
                  <a:pt x="11505" y="1"/>
                  <a:pt x="113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6032730" y="1349232"/>
            <a:ext cx="223707" cy="135288"/>
          </a:xfrm>
          <a:custGeom>
            <a:rect b="b" l="l" r="r" t="t"/>
            <a:pathLst>
              <a:path extrusionOk="0" h="9382" w="15511">
                <a:moveTo>
                  <a:pt x="8431" y="1"/>
                </a:moveTo>
                <a:cubicBezTo>
                  <a:pt x="8303" y="1"/>
                  <a:pt x="8174" y="49"/>
                  <a:pt x="8045" y="146"/>
                </a:cubicBezTo>
                <a:lnTo>
                  <a:pt x="129" y="4973"/>
                </a:lnTo>
                <a:cubicBezTo>
                  <a:pt x="0" y="5037"/>
                  <a:pt x="0" y="5166"/>
                  <a:pt x="129" y="5294"/>
                </a:cubicBezTo>
                <a:lnTo>
                  <a:pt x="6758" y="9285"/>
                </a:lnTo>
                <a:cubicBezTo>
                  <a:pt x="6854" y="9349"/>
                  <a:pt x="6983" y="9381"/>
                  <a:pt x="7112" y="9381"/>
                </a:cubicBezTo>
                <a:cubicBezTo>
                  <a:pt x="7241" y="9381"/>
                  <a:pt x="7369" y="9349"/>
                  <a:pt x="7466" y="9285"/>
                </a:cubicBezTo>
                <a:lnTo>
                  <a:pt x="15382" y="4458"/>
                </a:lnTo>
                <a:cubicBezTo>
                  <a:pt x="15511" y="4393"/>
                  <a:pt x="15511" y="4200"/>
                  <a:pt x="15382" y="4136"/>
                </a:cubicBezTo>
                <a:lnTo>
                  <a:pt x="8817" y="146"/>
                </a:lnTo>
                <a:cubicBezTo>
                  <a:pt x="8689" y="49"/>
                  <a:pt x="8560" y="1"/>
                  <a:pt x="84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6033653" y="1275229"/>
            <a:ext cx="222784" cy="161951"/>
          </a:xfrm>
          <a:custGeom>
            <a:rect b="b" l="l" r="r" t="t"/>
            <a:pathLst>
              <a:path extrusionOk="0" h="11231" w="15447">
                <a:moveTo>
                  <a:pt x="15447" y="0"/>
                </a:moveTo>
                <a:lnTo>
                  <a:pt x="6501" y="2832"/>
                </a:lnTo>
                <a:lnTo>
                  <a:pt x="1" y="837"/>
                </a:lnTo>
                <a:lnTo>
                  <a:pt x="1" y="6951"/>
                </a:lnTo>
                <a:cubicBezTo>
                  <a:pt x="1" y="7015"/>
                  <a:pt x="1" y="7080"/>
                  <a:pt x="65" y="7144"/>
                </a:cubicBezTo>
                <a:lnTo>
                  <a:pt x="6694" y="11134"/>
                </a:lnTo>
                <a:cubicBezTo>
                  <a:pt x="6790" y="11199"/>
                  <a:pt x="6919" y="11231"/>
                  <a:pt x="7048" y="11231"/>
                </a:cubicBezTo>
                <a:cubicBezTo>
                  <a:pt x="7177" y="11231"/>
                  <a:pt x="7305" y="11199"/>
                  <a:pt x="7402" y="11134"/>
                </a:cubicBezTo>
                <a:lnTo>
                  <a:pt x="15318" y="6308"/>
                </a:lnTo>
                <a:cubicBezTo>
                  <a:pt x="15382" y="6308"/>
                  <a:pt x="15447" y="6243"/>
                  <a:pt x="15447" y="6179"/>
                </a:cubicBezTo>
                <a:lnTo>
                  <a:pt x="15447" y="0"/>
                </a:ln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6032730" y="1212819"/>
            <a:ext cx="223707" cy="135274"/>
          </a:xfrm>
          <a:custGeom>
            <a:rect b="b" l="l" r="r" t="t"/>
            <a:pathLst>
              <a:path extrusionOk="0" h="9381" w="15511">
                <a:moveTo>
                  <a:pt x="8431" y="0"/>
                </a:moveTo>
                <a:cubicBezTo>
                  <a:pt x="8303" y="0"/>
                  <a:pt x="8174" y="49"/>
                  <a:pt x="8045" y="145"/>
                </a:cubicBezTo>
                <a:lnTo>
                  <a:pt x="129" y="4972"/>
                </a:lnTo>
                <a:cubicBezTo>
                  <a:pt x="0" y="5036"/>
                  <a:pt x="0" y="5229"/>
                  <a:pt x="129" y="5294"/>
                </a:cubicBezTo>
                <a:lnTo>
                  <a:pt x="6758" y="9284"/>
                </a:lnTo>
                <a:cubicBezTo>
                  <a:pt x="6854" y="9348"/>
                  <a:pt x="6983" y="9381"/>
                  <a:pt x="7112" y="9381"/>
                </a:cubicBezTo>
                <a:cubicBezTo>
                  <a:pt x="7241" y="9381"/>
                  <a:pt x="7369" y="9348"/>
                  <a:pt x="7466" y="9284"/>
                </a:cubicBezTo>
                <a:lnTo>
                  <a:pt x="15382" y="4457"/>
                </a:lnTo>
                <a:cubicBezTo>
                  <a:pt x="15511" y="4393"/>
                  <a:pt x="15511" y="4200"/>
                  <a:pt x="15382" y="4135"/>
                </a:cubicBezTo>
                <a:lnTo>
                  <a:pt x="8817" y="145"/>
                </a:lnTo>
                <a:cubicBezTo>
                  <a:pt x="8689" y="49"/>
                  <a:pt x="8560" y="0"/>
                  <a:pt x="84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4724884" y="1108173"/>
            <a:ext cx="3404676" cy="2173036"/>
          </a:xfrm>
          <a:custGeom>
            <a:rect b="b" l="l" r="r" t="t"/>
            <a:pathLst>
              <a:path extrusionOk="0" h="150696" w="236067">
                <a:moveTo>
                  <a:pt x="145281" y="1"/>
                </a:moveTo>
                <a:cubicBezTo>
                  <a:pt x="143584" y="1"/>
                  <a:pt x="141878" y="451"/>
                  <a:pt x="140366" y="1352"/>
                </a:cubicBezTo>
                <a:lnTo>
                  <a:pt x="1095" y="85597"/>
                </a:lnTo>
                <a:cubicBezTo>
                  <a:pt x="387" y="86048"/>
                  <a:pt x="1" y="86820"/>
                  <a:pt x="1" y="87657"/>
                </a:cubicBezTo>
                <a:lnTo>
                  <a:pt x="1" y="96023"/>
                </a:lnTo>
                <a:cubicBezTo>
                  <a:pt x="65" y="96796"/>
                  <a:pt x="451" y="97503"/>
                  <a:pt x="1095" y="97890"/>
                </a:cubicBezTo>
                <a:lnTo>
                  <a:pt x="86369" y="149440"/>
                </a:lnTo>
                <a:cubicBezTo>
                  <a:pt x="87721" y="150277"/>
                  <a:pt x="89233" y="150695"/>
                  <a:pt x="90746" y="150695"/>
                </a:cubicBezTo>
                <a:cubicBezTo>
                  <a:pt x="92258" y="150695"/>
                  <a:pt x="93771" y="150277"/>
                  <a:pt x="95122" y="149440"/>
                </a:cubicBezTo>
                <a:lnTo>
                  <a:pt x="234908" y="64874"/>
                </a:lnTo>
                <a:cubicBezTo>
                  <a:pt x="235616" y="64423"/>
                  <a:pt x="236066" y="63651"/>
                  <a:pt x="236066" y="62814"/>
                </a:cubicBezTo>
                <a:lnTo>
                  <a:pt x="236066" y="54641"/>
                </a:lnTo>
                <a:cubicBezTo>
                  <a:pt x="236066" y="53869"/>
                  <a:pt x="235616" y="53096"/>
                  <a:pt x="234908" y="52646"/>
                </a:cubicBezTo>
                <a:lnTo>
                  <a:pt x="150148" y="1352"/>
                </a:lnTo>
                <a:cubicBezTo>
                  <a:pt x="148668" y="451"/>
                  <a:pt x="146979" y="1"/>
                  <a:pt x="145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4719317" y="1108173"/>
            <a:ext cx="3415810" cy="2055412"/>
          </a:xfrm>
          <a:custGeom>
            <a:rect b="b" l="l" r="r" t="t"/>
            <a:pathLst>
              <a:path extrusionOk="0" h="142539" w="236839">
                <a:moveTo>
                  <a:pt x="145667" y="1"/>
                </a:moveTo>
                <a:cubicBezTo>
                  <a:pt x="143970" y="1"/>
                  <a:pt x="142264" y="451"/>
                  <a:pt x="140752" y="1352"/>
                </a:cubicBezTo>
                <a:lnTo>
                  <a:pt x="1545" y="85597"/>
                </a:lnTo>
                <a:cubicBezTo>
                  <a:pt x="1" y="86563"/>
                  <a:pt x="1" y="88751"/>
                  <a:pt x="1545" y="89716"/>
                </a:cubicBezTo>
                <a:lnTo>
                  <a:pt x="86820" y="141331"/>
                </a:lnTo>
                <a:cubicBezTo>
                  <a:pt x="88139" y="142136"/>
                  <a:pt x="89635" y="142538"/>
                  <a:pt x="91140" y="142538"/>
                </a:cubicBezTo>
                <a:cubicBezTo>
                  <a:pt x="92644" y="142538"/>
                  <a:pt x="94157" y="142136"/>
                  <a:pt x="95508" y="141331"/>
                </a:cubicBezTo>
                <a:lnTo>
                  <a:pt x="235294" y="56700"/>
                </a:lnTo>
                <a:cubicBezTo>
                  <a:pt x="236838" y="55735"/>
                  <a:pt x="236838" y="53547"/>
                  <a:pt x="235294" y="52646"/>
                </a:cubicBezTo>
                <a:lnTo>
                  <a:pt x="150534" y="1352"/>
                </a:lnTo>
                <a:cubicBezTo>
                  <a:pt x="149054" y="451"/>
                  <a:pt x="147365" y="1"/>
                  <a:pt x="1456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5054395" y="1203763"/>
            <a:ext cx="2910864" cy="1761446"/>
          </a:xfrm>
          <a:custGeom>
            <a:rect b="b" l="l" r="r" t="t"/>
            <a:pathLst>
              <a:path extrusionOk="0" h="122153" w="201828">
                <a:moveTo>
                  <a:pt x="78196" y="120737"/>
                </a:moveTo>
                <a:lnTo>
                  <a:pt x="1417" y="74270"/>
                </a:lnTo>
                <a:cubicBezTo>
                  <a:pt x="1" y="73433"/>
                  <a:pt x="1" y="71438"/>
                  <a:pt x="1417" y="70602"/>
                </a:cubicBezTo>
                <a:lnTo>
                  <a:pt x="115266" y="1674"/>
                </a:lnTo>
                <a:cubicBezTo>
                  <a:pt x="118034" y="1"/>
                  <a:pt x="121445" y="1"/>
                  <a:pt x="124148" y="1674"/>
                </a:cubicBezTo>
                <a:lnTo>
                  <a:pt x="200476" y="47883"/>
                </a:lnTo>
                <a:cubicBezTo>
                  <a:pt x="201828" y="48720"/>
                  <a:pt x="201828" y="50651"/>
                  <a:pt x="200476" y="51487"/>
                </a:cubicBezTo>
                <a:lnTo>
                  <a:pt x="86048" y="120672"/>
                </a:lnTo>
                <a:cubicBezTo>
                  <a:pt x="83602" y="122153"/>
                  <a:pt x="80577" y="122153"/>
                  <a:pt x="78196" y="120737"/>
                </a:cubicBez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5056255" y="1203763"/>
            <a:ext cx="2907158" cy="1761446"/>
          </a:xfrm>
          <a:custGeom>
            <a:rect b="b" l="l" r="r" t="t"/>
            <a:pathLst>
              <a:path extrusionOk="0" h="122153" w="201571">
                <a:moveTo>
                  <a:pt x="201248" y="50393"/>
                </a:moveTo>
                <a:cubicBezTo>
                  <a:pt x="201055" y="50844"/>
                  <a:pt x="200734" y="51230"/>
                  <a:pt x="200347" y="51487"/>
                </a:cubicBezTo>
                <a:lnTo>
                  <a:pt x="85919" y="120672"/>
                </a:lnTo>
                <a:cubicBezTo>
                  <a:pt x="83473" y="122153"/>
                  <a:pt x="80513" y="122153"/>
                  <a:pt x="78067" y="120672"/>
                </a:cubicBezTo>
                <a:lnTo>
                  <a:pt x="1288" y="74206"/>
                </a:lnTo>
                <a:cubicBezTo>
                  <a:pt x="837" y="73948"/>
                  <a:pt x="515" y="73562"/>
                  <a:pt x="387" y="73112"/>
                </a:cubicBezTo>
                <a:cubicBezTo>
                  <a:pt x="1" y="72146"/>
                  <a:pt x="387" y="71052"/>
                  <a:pt x="1288" y="70537"/>
                </a:cubicBezTo>
                <a:lnTo>
                  <a:pt x="115202" y="1674"/>
                </a:lnTo>
                <a:cubicBezTo>
                  <a:pt x="117905" y="1"/>
                  <a:pt x="121316" y="1"/>
                  <a:pt x="124019" y="1674"/>
                </a:cubicBezTo>
                <a:lnTo>
                  <a:pt x="200347" y="47883"/>
                </a:lnTo>
                <a:cubicBezTo>
                  <a:pt x="201184" y="48398"/>
                  <a:pt x="201570" y="49428"/>
                  <a:pt x="201248" y="50393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5057178" y="1230757"/>
            <a:ext cx="2901591" cy="1729347"/>
          </a:xfrm>
          <a:custGeom>
            <a:rect b="b" l="l" r="r" t="t"/>
            <a:pathLst>
              <a:path extrusionOk="0" h="119927" w="201185">
                <a:moveTo>
                  <a:pt x="119604" y="1"/>
                </a:moveTo>
                <a:cubicBezTo>
                  <a:pt x="118460" y="1"/>
                  <a:pt x="117310" y="233"/>
                  <a:pt x="116232" y="703"/>
                </a:cubicBezTo>
                <a:cubicBezTo>
                  <a:pt x="115846" y="832"/>
                  <a:pt x="115459" y="1025"/>
                  <a:pt x="115138" y="1218"/>
                </a:cubicBezTo>
                <a:lnTo>
                  <a:pt x="110697" y="3921"/>
                </a:lnTo>
                <a:lnTo>
                  <a:pt x="99434" y="10743"/>
                </a:lnTo>
                <a:lnTo>
                  <a:pt x="1224" y="70146"/>
                </a:lnTo>
                <a:cubicBezTo>
                  <a:pt x="1" y="70403"/>
                  <a:pt x="1" y="72141"/>
                  <a:pt x="1224" y="72398"/>
                </a:cubicBezTo>
                <a:lnTo>
                  <a:pt x="57795" y="106637"/>
                </a:lnTo>
                <a:lnTo>
                  <a:pt x="64359" y="110627"/>
                </a:lnTo>
                <a:lnTo>
                  <a:pt x="67641" y="112622"/>
                </a:lnTo>
                <a:lnTo>
                  <a:pt x="78003" y="118865"/>
                </a:lnTo>
                <a:cubicBezTo>
                  <a:pt x="79194" y="119573"/>
                  <a:pt x="80545" y="119927"/>
                  <a:pt x="81905" y="119927"/>
                </a:cubicBezTo>
                <a:cubicBezTo>
                  <a:pt x="83264" y="119927"/>
                  <a:pt x="84632" y="119573"/>
                  <a:pt x="85855" y="118865"/>
                </a:cubicBezTo>
                <a:lnTo>
                  <a:pt x="86820" y="118221"/>
                </a:lnTo>
                <a:lnTo>
                  <a:pt x="200283" y="49615"/>
                </a:lnTo>
                <a:cubicBezTo>
                  <a:pt x="200670" y="49358"/>
                  <a:pt x="200991" y="48972"/>
                  <a:pt x="201184" y="48521"/>
                </a:cubicBezTo>
                <a:cubicBezTo>
                  <a:pt x="200991" y="48071"/>
                  <a:pt x="200670" y="47685"/>
                  <a:pt x="200283" y="47427"/>
                </a:cubicBezTo>
                <a:lnTo>
                  <a:pt x="134767" y="7783"/>
                </a:lnTo>
                <a:lnTo>
                  <a:pt x="123955" y="1218"/>
                </a:lnTo>
                <a:cubicBezTo>
                  <a:pt x="122633" y="410"/>
                  <a:pt x="121123" y="1"/>
                  <a:pt x="11960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5313365" y="2580989"/>
            <a:ext cx="279407" cy="190257"/>
          </a:xfrm>
          <a:custGeom>
            <a:rect b="b" l="l" r="r" t="t"/>
            <a:pathLst>
              <a:path extrusionOk="0" h="13194" w="19373">
                <a:moveTo>
                  <a:pt x="19373" y="6500"/>
                </a:moveTo>
                <a:lnTo>
                  <a:pt x="19308" y="6565"/>
                </a:lnTo>
                <a:cubicBezTo>
                  <a:pt x="19051" y="5149"/>
                  <a:pt x="17957" y="3733"/>
                  <a:pt x="16090" y="2575"/>
                </a:cubicBezTo>
                <a:cubicBezTo>
                  <a:pt x="12100" y="193"/>
                  <a:pt x="5986" y="0"/>
                  <a:pt x="2446" y="2253"/>
                </a:cubicBezTo>
                <a:cubicBezTo>
                  <a:pt x="1288" y="2832"/>
                  <a:pt x="451" y="3862"/>
                  <a:pt x="130" y="5085"/>
                </a:cubicBezTo>
                <a:lnTo>
                  <a:pt x="1" y="5020"/>
                </a:lnTo>
                <a:lnTo>
                  <a:pt x="1" y="6179"/>
                </a:lnTo>
                <a:lnTo>
                  <a:pt x="1" y="6179"/>
                </a:lnTo>
                <a:cubicBezTo>
                  <a:pt x="65" y="7788"/>
                  <a:pt x="1159" y="9397"/>
                  <a:pt x="3283" y="10619"/>
                </a:cubicBezTo>
                <a:cubicBezTo>
                  <a:pt x="7273" y="13001"/>
                  <a:pt x="13387" y="13194"/>
                  <a:pt x="16927" y="10941"/>
                </a:cubicBezTo>
                <a:cubicBezTo>
                  <a:pt x="18343" y="10233"/>
                  <a:pt x="19244" y="8817"/>
                  <a:pt x="19373" y="7273"/>
                </a:cubicBezTo>
                <a:lnTo>
                  <a:pt x="19373" y="7273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5297587" y="2579374"/>
            <a:ext cx="311901" cy="170603"/>
          </a:xfrm>
          <a:custGeom>
            <a:rect b="b" l="l" r="r" t="t"/>
            <a:pathLst>
              <a:path extrusionOk="0" h="11831" w="21626">
                <a:moveTo>
                  <a:pt x="9732" y="1"/>
                </a:moveTo>
                <a:cubicBezTo>
                  <a:pt x="7421" y="1"/>
                  <a:pt x="5198" y="503"/>
                  <a:pt x="3540" y="1528"/>
                </a:cubicBezTo>
                <a:cubicBezTo>
                  <a:pt x="1" y="3781"/>
                  <a:pt x="387" y="7513"/>
                  <a:pt x="4377" y="9895"/>
                </a:cubicBezTo>
                <a:cubicBezTo>
                  <a:pt x="6517" y="11185"/>
                  <a:pt x="9231" y="11831"/>
                  <a:pt x="11837" y="11831"/>
                </a:cubicBezTo>
                <a:cubicBezTo>
                  <a:pt x="14168" y="11831"/>
                  <a:pt x="16414" y="11314"/>
                  <a:pt x="18085" y="10281"/>
                </a:cubicBezTo>
                <a:cubicBezTo>
                  <a:pt x="21625" y="8028"/>
                  <a:pt x="21239" y="4296"/>
                  <a:pt x="17249" y="1914"/>
                </a:cubicBezTo>
                <a:cubicBezTo>
                  <a:pt x="15093" y="648"/>
                  <a:pt x="12355" y="1"/>
                  <a:pt x="97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6032730" y="1229487"/>
            <a:ext cx="968125" cy="1740090"/>
          </a:xfrm>
          <a:custGeom>
            <a:rect b="b" l="l" r="r" t="t"/>
            <a:pathLst>
              <a:path extrusionOk="0" h="120672" w="67126">
                <a:moveTo>
                  <a:pt x="67126" y="8174"/>
                </a:moveTo>
                <a:lnTo>
                  <a:pt x="19179" y="118612"/>
                </a:lnTo>
                <a:lnTo>
                  <a:pt x="18214" y="119256"/>
                </a:lnTo>
                <a:cubicBezTo>
                  <a:pt x="15768" y="120672"/>
                  <a:pt x="12743" y="120672"/>
                  <a:pt x="10362" y="119256"/>
                </a:cubicBezTo>
                <a:lnTo>
                  <a:pt x="0" y="113013"/>
                </a:lnTo>
                <a:lnTo>
                  <a:pt x="48591" y="1094"/>
                </a:lnTo>
                <a:cubicBezTo>
                  <a:pt x="51101" y="0"/>
                  <a:pt x="53932" y="258"/>
                  <a:pt x="56314" y="1673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5891635" y="1292588"/>
            <a:ext cx="762070" cy="1537778"/>
          </a:xfrm>
          <a:custGeom>
            <a:rect b="b" l="l" r="r" t="t"/>
            <a:pathLst>
              <a:path extrusionOk="0" h="106642" w="52839">
                <a:moveTo>
                  <a:pt x="52839" y="0"/>
                </a:moveTo>
                <a:lnTo>
                  <a:pt x="6565" y="106642"/>
                </a:lnTo>
                <a:lnTo>
                  <a:pt x="1" y="102652"/>
                </a:lnTo>
                <a:lnTo>
                  <a:pt x="41576" y="6758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6392875" y="2791650"/>
            <a:ext cx="14" cy="14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6392875" y="2792573"/>
            <a:ext cx="14" cy="48278"/>
          </a:xfrm>
          <a:custGeom>
            <a:rect b="b" l="l" r="r" t="t"/>
            <a:pathLst>
              <a:path extrusionOk="0" h="3348" w="1">
                <a:moveTo>
                  <a:pt x="0" y="1"/>
                </a:moveTo>
                <a:lnTo>
                  <a:pt x="0" y="2833"/>
                </a:lnTo>
                <a:cubicBezTo>
                  <a:pt x="0" y="3026"/>
                  <a:pt x="0" y="3154"/>
                  <a:pt x="0" y="3348"/>
                </a:cubicBezTo>
                <a:lnTo>
                  <a:pt x="0" y="580"/>
                </a:lnTo>
                <a:cubicBezTo>
                  <a:pt x="0" y="387"/>
                  <a:pt x="0" y="194"/>
                  <a:pt x="0" y="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6392875" y="2765665"/>
            <a:ext cx="14" cy="14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6392875" y="2767526"/>
            <a:ext cx="14" cy="47341"/>
          </a:xfrm>
          <a:custGeom>
            <a:rect b="b" l="l" r="r" t="t"/>
            <a:pathLst>
              <a:path extrusionOk="0" h="3283" w="1">
                <a:moveTo>
                  <a:pt x="0" y="0"/>
                </a:moveTo>
                <a:lnTo>
                  <a:pt x="0" y="2768"/>
                </a:lnTo>
                <a:cubicBezTo>
                  <a:pt x="0" y="2961"/>
                  <a:pt x="0" y="3154"/>
                  <a:pt x="0" y="3282"/>
                </a:cubicBezTo>
                <a:lnTo>
                  <a:pt x="0" y="515"/>
                </a:lnTo>
                <a:cubicBezTo>
                  <a:pt x="0" y="322"/>
                  <a:pt x="0" y="129"/>
                  <a:pt x="0" y="0"/>
                </a:cubicBez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6826343" y="1297508"/>
            <a:ext cx="14" cy="42698"/>
          </a:xfrm>
          <a:custGeom>
            <a:rect b="b" l="l" r="r" t="t"/>
            <a:pathLst>
              <a:path extrusionOk="0" h="2961" w="1">
                <a:moveTo>
                  <a:pt x="1" y="0"/>
                </a:moveTo>
                <a:lnTo>
                  <a:pt x="1" y="2059"/>
                </a:lnTo>
                <a:lnTo>
                  <a:pt x="1" y="2960"/>
                </a:lnTo>
                <a:lnTo>
                  <a:pt x="1" y="965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6926594" y="1363393"/>
            <a:ext cx="14" cy="1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6926594" y="1364315"/>
            <a:ext cx="14" cy="35286"/>
          </a:xfrm>
          <a:custGeom>
            <a:rect b="b" l="l" r="r" t="t"/>
            <a:pathLst>
              <a:path extrusionOk="0" h="2447" w="1">
                <a:moveTo>
                  <a:pt x="0" y="1"/>
                </a:moveTo>
                <a:lnTo>
                  <a:pt x="0" y="2060"/>
                </a:lnTo>
                <a:cubicBezTo>
                  <a:pt x="0" y="2189"/>
                  <a:pt x="0" y="2318"/>
                  <a:pt x="0" y="2446"/>
                </a:cubicBezTo>
                <a:lnTo>
                  <a:pt x="0" y="387"/>
                </a:lnTo>
                <a:cubicBezTo>
                  <a:pt x="0" y="258"/>
                  <a:pt x="0" y="130"/>
                  <a:pt x="0" y="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6826343" y="1281718"/>
            <a:ext cx="14" cy="42712"/>
          </a:xfrm>
          <a:custGeom>
            <a:rect b="b" l="l" r="r" t="t"/>
            <a:pathLst>
              <a:path extrusionOk="0" h="2962" w="1">
                <a:moveTo>
                  <a:pt x="1" y="1"/>
                </a:moveTo>
                <a:lnTo>
                  <a:pt x="1" y="1996"/>
                </a:lnTo>
                <a:lnTo>
                  <a:pt x="1" y="2961"/>
                </a:lnTo>
                <a:lnTo>
                  <a:pt x="1" y="902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6926594" y="1347617"/>
            <a:ext cx="14" cy="1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5136084" y="1581250"/>
            <a:ext cx="103972" cy="54306"/>
          </a:xfrm>
          <a:custGeom>
            <a:rect b="b" l="l" r="r" t="t"/>
            <a:pathLst>
              <a:path extrusionOk="0" h="3766" w="7209">
                <a:moveTo>
                  <a:pt x="3629" y="1"/>
                </a:moveTo>
                <a:cubicBezTo>
                  <a:pt x="2832" y="1"/>
                  <a:pt x="2028" y="177"/>
                  <a:pt x="1288" y="531"/>
                </a:cubicBezTo>
                <a:cubicBezTo>
                  <a:pt x="65" y="1304"/>
                  <a:pt x="0" y="2527"/>
                  <a:pt x="1288" y="3234"/>
                </a:cubicBezTo>
                <a:cubicBezTo>
                  <a:pt x="2028" y="3588"/>
                  <a:pt x="2832" y="3765"/>
                  <a:pt x="3629" y="3765"/>
                </a:cubicBezTo>
                <a:cubicBezTo>
                  <a:pt x="4425" y="3765"/>
                  <a:pt x="5213" y="3588"/>
                  <a:pt x="5921" y="3234"/>
                </a:cubicBezTo>
                <a:cubicBezTo>
                  <a:pt x="7209" y="2462"/>
                  <a:pt x="7209" y="1304"/>
                  <a:pt x="5921" y="531"/>
                </a:cubicBezTo>
                <a:cubicBezTo>
                  <a:pt x="5213" y="177"/>
                  <a:pt x="4425" y="1"/>
                  <a:pt x="3629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5155568" y="1498840"/>
            <a:ext cx="221861" cy="128367"/>
          </a:xfrm>
          <a:custGeom>
            <a:rect b="b" l="l" r="r" t="t"/>
            <a:pathLst>
              <a:path extrusionOk="0" h="8902" w="15383">
                <a:moveTo>
                  <a:pt x="2689" y="0"/>
                </a:moveTo>
                <a:cubicBezTo>
                  <a:pt x="2566" y="0"/>
                  <a:pt x="2442" y="1"/>
                  <a:pt x="2318" y="4"/>
                </a:cubicBezTo>
                <a:cubicBezTo>
                  <a:pt x="1739" y="4"/>
                  <a:pt x="1159" y="132"/>
                  <a:pt x="709" y="390"/>
                </a:cubicBezTo>
                <a:cubicBezTo>
                  <a:pt x="323" y="583"/>
                  <a:pt x="65" y="905"/>
                  <a:pt x="65" y="1355"/>
                </a:cubicBezTo>
                <a:cubicBezTo>
                  <a:pt x="1" y="2063"/>
                  <a:pt x="1031" y="2642"/>
                  <a:pt x="2253" y="2642"/>
                </a:cubicBezTo>
                <a:cubicBezTo>
                  <a:pt x="2372" y="2639"/>
                  <a:pt x="2490" y="2637"/>
                  <a:pt x="2608" y="2637"/>
                </a:cubicBezTo>
                <a:cubicBezTo>
                  <a:pt x="4606" y="2637"/>
                  <a:pt x="6541" y="3150"/>
                  <a:pt x="8303" y="4123"/>
                </a:cubicBezTo>
                <a:cubicBezTo>
                  <a:pt x="9848" y="5024"/>
                  <a:pt x="10813" y="6246"/>
                  <a:pt x="10813" y="7598"/>
                </a:cubicBezTo>
                <a:cubicBezTo>
                  <a:pt x="10813" y="8306"/>
                  <a:pt x="11778" y="8885"/>
                  <a:pt x="13066" y="8885"/>
                </a:cubicBezTo>
                <a:cubicBezTo>
                  <a:pt x="13165" y="8896"/>
                  <a:pt x="13262" y="8902"/>
                  <a:pt x="13358" y="8902"/>
                </a:cubicBezTo>
                <a:cubicBezTo>
                  <a:pt x="13822" y="8902"/>
                  <a:pt x="14248" y="8777"/>
                  <a:pt x="14675" y="8563"/>
                </a:cubicBezTo>
                <a:cubicBezTo>
                  <a:pt x="15061" y="8370"/>
                  <a:pt x="15318" y="7984"/>
                  <a:pt x="15318" y="7598"/>
                </a:cubicBezTo>
                <a:cubicBezTo>
                  <a:pt x="15383" y="5539"/>
                  <a:pt x="13902" y="3608"/>
                  <a:pt x="11521" y="2256"/>
                </a:cubicBezTo>
                <a:cubicBezTo>
                  <a:pt x="8798" y="771"/>
                  <a:pt x="5778" y="0"/>
                  <a:pt x="2689" y="0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5156506" y="1416285"/>
            <a:ext cx="363865" cy="210691"/>
          </a:xfrm>
          <a:custGeom>
            <a:rect b="b" l="l" r="r" t="t"/>
            <a:pathLst>
              <a:path extrusionOk="0" h="14611" w="25229">
                <a:moveTo>
                  <a:pt x="2253" y="1"/>
                </a:moveTo>
                <a:cubicBezTo>
                  <a:pt x="1738" y="1"/>
                  <a:pt x="1159" y="130"/>
                  <a:pt x="644" y="387"/>
                </a:cubicBezTo>
                <a:cubicBezTo>
                  <a:pt x="322" y="516"/>
                  <a:pt x="65" y="902"/>
                  <a:pt x="0" y="1288"/>
                </a:cubicBezTo>
                <a:cubicBezTo>
                  <a:pt x="0" y="2060"/>
                  <a:pt x="966" y="2575"/>
                  <a:pt x="2253" y="2640"/>
                </a:cubicBezTo>
                <a:cubicBezTo>
                  <a:pt x="2494" y="2633"/>
                  <a:pt x="2736" y="2629"/>
                  <a:pt x="2977" y="2629"/>
                </a:cubicBezTo>
                <a:cubicBezTo>
                  <a:pt x="7297" y="2629"/>
                  <a:pt x="11538" y="3717"/>
                  <a:pt x="15318" y="5729"/>
                </a:cubicBezTo>
                <a:cubicBezTo>
                  <a:pt x="18664" y="7724"/>
                  <a:pt x="20724" y="10363"/>
                  <a:pt x="20724" y="13323"/>
                </a:cubicBezTo>
                <a:cubicBezTo>
                  <a:pt x="20659" y="14095"/>
                  <a:pt x="21689" y="14610"/>
                  <a:pt x="22912" y="14610"/>
                </a:cubicBezTo>
                <a:cubicBezTo>
                  <a:pt x="23491" y="14610"/>
                  <a:pt x="24070" y="14481"/>
                  <a:pt x="24521" y="14224"/>
                </a:cubicBezTo>
                <a:cubicBezTo>
                  <a:pt x="24907" y="14095"/>
                  <a:pt x="25164" y="13709"/>
                  <a:pt x="25229" y="13323"/>
                </a:cubicBezTo>
                <a:cubicBezTo>
                  <a:pt x="25229" y="9655"/>
                  <a:pt x="22654" y="6308"/>
                  <a:pt x="18535" y="3927"/>
                </a:cubicBezTo>
                <a:cubicBezTo>
                  <a:pt x="14352" y="1481"/>
                  <a:pt x="8624" y="1"/>
                  <a:pt x="2253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5156506" y="1332765"/>
            <a:ext cx="507744" cy="295134"/>
          </a:xfrm>
          <a:custGeom>
            <a:rect b="b" l="l" r="r" t="t"/>
            <a:pathLst>
              <a:path extrusionOk="0" h="20467" w="35205">
                <a:moveTo>
                  <a:pt x="2317" y="1"/>
                </a:moveTo>
                <a:cubicBezTo>
                  <a:pt x="1738" y="1"/>
                  <a:pt x="1159" y="129"/>
                  <a:pt x="708" y="387"/>
                </a:cubicBezTo>
                <a:cubicBezTo>
                  <a:pt x="322" y="580"/>
                  <a:pt x="65" y="902"/>
                  <a:pt x="0" y="1352"/>
                </a:cubicBezTo>
                <a:cubicBezTo>
                  <a:pt x="65" y="2060"/>
                  <a:pt x="1030" y="2639"/>
                  <a:pt x="2253" y="2639"/>
                </a:cubicBezTo>
                <a:cubicBezTo>
                  <a:pt x="10169" y="2639"/>
                  <a:pt x="17248" y="4506"/>
                  <a:pt x="22397" y="7531"/>
                </a:cubicBezTo>
                <a:cubicBezTo>
                  <a:pt x="27481" y="10491"/>
                  <a:pt x="30699" y="14610"/>
                  <a:pt x="30635" y="19179"/>
                </a:cubicBezTo>
                <a:cubicBezTo>
                  <a:pt x="30635" y="19887"/>
                  <a:pt x="31664" y="20466"/>
                  <a:pt x="32887" y="20466"/>
                </a:cubicBezTo>
                <a:cubicBezTo>
                  <a:pt x="33466" y="20466"/>
                  <a:pt x="33981" y="20338"/>
                  <a:pt x="34496" y="20080"/>
                </a:cubicBezTo>
                <a:cubicBezTo>
                  <a:pt x="34882" y="19887"/>
                  <a:pt x="35140" y="19565"/>
                  <a:pt x="35140" y="19179"/>
                </a:cubicBezTo>
                <a:cubicBezTo>
                  <a:pt x="35204" y="13902"/>
                  <a:pt x="31536" y="9139"/>
                  <a:pt x="25550" y="5664"/>
                </a:cubicBezTo>
                <a:cubicBezTo>
                  <a:pt x="19629" y="2189"/>
                  <a:pt x="11392" y="1"/>
                  <a:pt x="2317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157429" y="1250167"/>
            <a:ext cx="650686" cy="376809"/>
          </a:xfrm>
          <a:custGeom>
            <a:rect b="b" l="l" r="r" t="t"/>
            <a:pathLst>
              <a:path extrusionOk="0" h="26131" w="45116">
                <a:moveTo>
                  <a:pt x="2253" y="1"/>
                </a:moveTo>
                <a:cubicBezTo>
                  <a:pt x="1738" y="1"/>
                  <a:pt x="1159" y="129"/>
                  <a:pt x="644" y="387"/>
                </a:cubicBezTo>
                <a:cubicBezTo>
                  <a:pt x="322" y="580"/>
                  <a:pt x="65" y="902"/>
                  <a:pt x="1" y="1288"/>
                </a:cubicBezTo>
                <a:cubicBezTo>
                  <a:pt x="1" y="2060"/>
                  <a:pt x="1030" y="2639"/>
                  <a:pt x="2253" y="2639"/>
                </a:cubicBezTo>
                <a:cubicBezTo>
                  <a:pt x="12872" y="2639"/>
                  <a:pt x="22397" y="5149"/>
                  <a:pt x="29348" y="9140"/>
                </a:cubicBezTo>
                <a:cubicBezTo>
                  <a:pt x="36299" y="13194"/>
                  <a:pt x="40546" y="18729"/>
                  <a:pt x="40482" y="24779"/>
                </a:cubicBezTo>
                <a:cubicBezTo>
                  <a:pt x="40482" y="25551"/>
                  <a:pt x="41512" y="26130"/>
                  <a:pt x="42734" y="26130"/>
                </a:cubicBezTo>
                <a:cubicBezTo>
                  <a:pt x="43314" y="26130"/>
                  <a:pt x="43893" y="26001"/>
                  <a:pt x="44343" y="25744"/>
                </a:cubicBezTo>
                <a:cubicBezTo>
                  <a:pt x="44730" y="25551"/>
                  <a:pt x="44987" y="25229"/>
                  <a:pt x="45051" y="24843"/>
                </a:cubicBezTo>
                <a:cubicBezTo>
                  <a:pt x="45116" y="17957"/>
                  <a:pt x="40289" y="11714"/>
                  <a:pt x="32566" y="7273"/>
                </a:cubicBezTo>
                <a:cubicBezTo>
                  <a:pt x="24779" y="2768"/>
                  <a:pt x="14095" y="1"/>
                  <a:pt x="2253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5141651" y="1499820"/>
            <a:ext cx="93761" cy="87472"/>
          </a:xfrm>
          <a:custGeom>
            <a:rect b="b" l="l" r="r" t="t"/>
            <a:pathLst>
              <a:path extrusionOk="0" h="6066" w="6501">
                <a:moveTo>
                  <a:pt x="1" y="0"/>
                </a:moveTo>
                <a:lnTo>
                  <a:pt x="1" y="4183"/>
                </a:lnTo>
                <a:cubicBezTo>
                  <a:pt x="1" y="4763"/>
                  <a:pt x="387" y="5277"/>
                  <a:pt x="902" y="5535"/>
                </a:cubicBezTo>
                <a:cubicBezTo>
                  <a:pt x="1642" y="5889"/>
                  <a:pt x="2430" y="6066"/>
                  <a:pt x="3218" y="6066"/>
                </a:cubicBezTo>
                <a:cubicBezTo>
                  <a:pt x="4007" y="6066"/>
                  <a:pt x="4795" y="5889"/>
                  <a:pt x="5535" y="5535"/>
                </a:cubicBezTo>
                <a:cubicBezTo>
                  <a:pt x="6050" y="5277"/>
                  <a:pt x="6436" y="4763"/>
                  <a:pt x="6501" y="4183"/>
                </a:cubicBezTo>
                <a:lnTo>
                  <a:pt x="65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5156506" y="1406076"/>
            <a:ext cx="220001" cy="172636"/>
          </a:xfrm>
          <a:custGeom>
            <a:rect b="b" l="l" r="r" t="t"/>
            <a:pathLst>
              <a:path extrusionOk="0" h="11972" w="15254">
                <a:moveTo>
                  <a:pt x="4441" y="1"/>
                </a:moveTo>
                <a:lnTo>
                  <a:pt x="0" y="258"/>
                </a:lnTo>
                <a:lnTo>
                  <a:pt x="0" y="4377"/>
                </a:lnTo>
                <a:cubicBezTo>
                  <a:pt x="0" y="5052"/>
                  <a:pt x="878" y="5669"/>
                  <a:pt x="2020" y="5669"/>
                </a:cubicBezTo>
                <a:cubicBezTo>
                  <a:pt x="2075" y="5669"/>
                  <a:pt x="2132" y="5667"/>
                  <a:pt x="2188" y="5664"/>
                </a:cubicBezTo>
                <a:cubicBezTo>
                  <a:pt x="4312" y="5664"/>
                  <a:pt x="6436" y="6179"/>
                  <a:pt x="8238" y="7145"/>
                </a:cubicBezTo>
                <a:cubicBezTo>
                  <a:pt x="9783" y="8046"/>
                  <a:pt x="10748" y="9268"/>
                  <a:pt x="10812" y="10684"/>
                </a:cubicBezTo>
                <a:cubicBezTo>
                  <a:pt x="10812" y="11392"/>
                  <a:pt x="11778" y="11972"/>
                  <a:pt x="13001" y="11972"/>
                </a:cubicBezTo>
                <a:cubicBezTo>
                  <a:pt x="13580" y="11972"/>
                  <a:pt x="14159" y="11843"/>
                  <a:pt x="14610" y="11585"/>
                </a:cubicBezTo>
                <a:cubicBezTo>
                  <a:pt x="14996" y="11457"/>
                  <a:pt x="15189" y="11135"/>
                  <a:pt x="15253" y="10749"/>
                </a:cubicBezTo>
                <a:lnTo>
                  <a:pt x="15253" y="6437"/>
                </a:lnTo>
                <a:lnTo>
                  <a:pt x="10169" y="2447"/>
                </a:lnTo>
                <a:cubicBezTo>
                  <a:pt x="10169" y="2447"/>
                  <a:pt x="4505" y="1"/>
                  <a:pt x="44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5156506" y="1322555"/>
            <a:ext cx="362942" cy="257080"/>
          </a:xfrm>
          <a:custGeom>
            <a:rect b="b" l="l" r="r" t="t"/>
            <a:pathLst>
              <a:path extrusionOk="0" h="17828" w="25165">
                <a:moveTo>
                  <a:pt x="6307" y="1"/>
                </a:moveTo>
                <a:lnTo>
                  <a:pt x="0" y="322"/>
                </a:lnTo>
                <a:lnTo>
                  <a:pt x="0" y="4570"/>
                </a:lnTo>
                <a:cubicBezTo>
                  <a:pt x="65" y="5278"/>
                  <a:pt x="1030" y="5793"/>
                  <a:pt x="2253" y="5793"/>
                </a:cubicBezTo>
                <a:cubicBezTo>
                  <a:pt x="2494" y="5786"/>
                  <a:pt x="2735" y="5783"/>
                  <a:pt x="2976" y="5783"/>
                </a:cubicBezTo>
                <a:cubicBezTo>
                  <a:pt x="7296" y="5783"/>
                  <a:pt x="11538" y="6874"/>
                  <a:pt x="15318" y="8946"/>
                </a:cubicBezTo>
                <a:cubicBezTo>
                  <a:pt x="18664" y="10877"/>
                  <a:pt x="20724" y="13516"/>
                  <a:pt x="20659" y="16541"/>
                </a:cubicBezTo>
                <a:cubicBezTo>
                  <a:pt x="20659" y="17249"/>
                  <a:pt x="21689" y="17828"/>
                  <a:pt x="22912" y="17828"/>
                </a:cubicBezTo>
                <a:cubicBezTo>
                  <a:pt x="23491" y="17828"/>
                  <a:pt x="24070" y="17699"/>
                  <a:pt x="24521" y="17442"/>
                </a:cubicBezTo>
                <a:cubicBezTo>
                  <a:pt x="24907" y="17249"/>
                  <a:pt x="25164" y="16927"/>
                  <a:pt x="25164" y="16476"/>
                </a:cubicBezTo>
                <a:lnTo>
                  <a:pt x="25164" y="12357"/>
                </a:lnTo>
                <a:lnTo>
                  <a:pt x="22139" y="7016"/>
                </a:lnTo>
                <a:lnTo>
                  <a:pt x="17313" y="3605"/>
                </a:lnTo>
                <a:lnTo>
                  <a:pt x="13322" y="2060"/>
                </a:lnTo>
                <a:lnTo>
                  <a:pt x="9654" y="1159"/>
                </a:lnTo>
                <a:lnTo>
                  <a:pt x="63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5156506" y="1237102"/>
            <a:ext cx="506807" cy="342533"/>
          </a:xfrm>
          <a:custGeom>
            <a:rect b="b" l="l" r="r" t="t"/>
            <a:pathLst>
              <a:path extrusionOk="0" h="23754" w="35140">
                <a:moveTo>
                  <a:pt x="990" y="0"/>
                </a:moveTo>
                <a:cubicBezTo>
                  <a:pt x="741" y="0"/>
                  <a:pt x="0" y="456"/>
                  <a:pt x="0" y="456"/>
                </a:cubicBezTo>
                <a:lnTo>
                  <a:pt x="0" y="4640"/>
                </a:lnTo>
                <a:cubicBezTo>
                  <a:pt x="0" y="5347"/>
                  <a:pt x="1030" y="5927"/>
                  <a:pt x="2253" y="5991"/>
                </a:cubicBezTo>
                <a:cubicBezTo>
                  <a:pt x="10169" y="5991"/>
                  <a:pt x="17184" y="7793"/>
                  <a:pt x="22397" y="10818"/>
                </a:cubicBezTo>
                <a:cubicBezTo>
                  <a:pt x="27610" y="13778"/>
                  <a:pt x="30699" y="17897"/>
                  <a:pt x="30635" y="22467"/>
                </a:cubicBezTo>
                <a:cubicBezTo>
                  <a:pt x="30635" y="23175"/>
                  <a:pt x="31664" y="23754"/>
                  <a:pt x="32887" y="23754"/>
                </a:cubicBezTo>
                <a:cubicBezTo>
                  <a:pt x="33466" y="23754"/>
                  <a:pt x="34046" y="23625"/>
                  <a:pt x="34496" y="23368"/>
                </a:cubicBezTo>
                <a:cubicBezTo>
                  <a:pt x="34882" y="23239"/>
                  <a:pt x="35140" y="22853"/>
                  <a:pt x="35140" y="22467"/>
                </a:cubicBezTo>
                <a:lnTo>
                  <a:pt x="35140" y="18283"/>
                </a:lnTo>
                <a:lnTo>
                  <a:pt x="30249" y="9853"/>
                </a:lnTo>
                <a:cubicBezTo>
                  <a:pt x="30249" y="9853"/>
                  <a:pt x="20724" y="3610"/>
                  <a:pt x="20080" y="3288"/>
                </a:cubicBezTo>
                <a:cubicBezTo>
                  <a:pt x="19436" y="3031"/>
                  <a:pt x="13902" y="1486"/>
                  <a:pt x="13515" y="1357"/>
                </a:cubicBezTo>
                <a:cubicBezTo>
                  <a:pt x="13194" y="1293"/>
                  <a:pt x="7723" y="585"/>
                  <a:pt x="6565" y="328"/>
                </a:cubicBezTo>
                <a:cubicBezTo>
                  <a:pt x="5406" y="70"/>
                  <a:pt x="1287" y="6"/>
                  <a:pt x="1030" y="6"/>
                </a:cubicBezTo>
                <a:cubicBezTo>
                  <a:pt x="1019" y="2"/>
                  <a:pt x="1005" y="0"/>
                  <a:pt x="9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5157429" y="1153582"/>
            <a:ext cx="649762" cy="425361"/>
          </a:xfrm>
          <a:custGeom>
            <a:rect b="b" l="l" r="r" t="t"/>
            <a:pathLst>
              <a:path extrusionOk="0" h="29498" w="45052">
                <a:moveTo>
                  <a:pt x="5628" y="1"/>
                </a:moveTo>
                <a:cubicBezTo>
                  <a:pt x="4795" y="1"/>
                  <a:pt x="1" y="520"/>
                  <a:pt x="1" y="520"/>
                </a:cubicBezTo>
                <a:lnTo>
                  <a:pt x="1" y="4639"/>
                </a:lnTo>
                <a:cubicBezTo>
                  <a:pt x="1" y="5412"/>
                  <a:pt x="1030" y="5991"/>
                  <a:pt x="2253" y="5991"/>
                </a:cubicBezTo>
                <a:cubicBezTo>
                  <a:pt x="12872" y="5991"/>
                  <a:pt x="22462" y="8501"/>
                  <a:pt x="29348" y="12491"/>
                </a:cubicBezTo>
                <a:cubicBezTo>
                  <a:pt x="36299" y="16546"/>
                  <a:pt x="40546" y="22080"/>
                  <a:pt x="40482" y="28194"/>
                </a:cubicBezTo>
                <a:cubicBezTo>
                  <a:pt x="40482" y="28902"/>
                  <a:pt x="41512" y="29482"/>
                  <a:pt x="42799" y="29482"/>
                </a:cubicBezTo>
                <a:cubicBezTo>
                  <a:pt x="42887" y="29493"/>
                  <a:pt x="42977" y="29498"/>
                  <a:pt x="43069" y="29498"/>
                </a:cubicBezTo>
                <a:cubicBezTo>
                  <a:pt x="43511" y="29498"/>
                  <a:pt x="43981" y="29373"/>
                  <a:pt x="44408" y="29160"/>
                </a:cubicBezTo>
                <a:cubicBezTo>
                  <a:pt x="44730" y="28967"/>
                  <a:pt x="44987" y="28645"/>
                  <a:pt x="45051" y="28194"/>
                </a:cubicBezTo>
                <a:lnTo>
                  <a:pt x="45051" y="24075"/>
                </a:lnTo>
                <a:lnTo>
                  <a:pt x="43700" y="22016"/>
                </a:lnTo>
                <a:cubicBezTo>
                  <a:pt x="42927" y="20278"/>
                  <a:pt x="41898" y="18605"/>
                  <a:pt x="40611" y="17125"/>
                </a:cubicBezTo>
                <a:lnTo>
                  <a:pt x="38551" y="13907"/>
                </a:lnTo>
                <a:lnTo>
                  <a:pt x="23234" y="2902"/>
                </a:lnTo>
                <a:cubicBezTo>
                  <a:pt x="23234" y="2902"/>
                  <a:pt x="6115" y="6"/>
                  <a:pt x="5729" y="6"/>
                </a:cubicBezTo>
                <a:cubicBezTo>
                  <a:pt x="5708" y="2"/>
                  <a:pt x="5674" y="1"/>
                  <a:pt x="56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5136084" y="1472898"/>
            <a:ext cx="103972" cy="54767"/>
          </a:xfrm>
          <a:custGeom>
            <a:rect b="b" l="l" r="r" t="t"/>
            <a:pathLst>
              <a:path extrusionOk="0" h="3798" w="7209">
                <a:moveTo>
                  <a:pt x="3629" y="1"/>
                </a:moveTo>
                <a:cubicBezTo>
                  <a:pt x="2832" y="1"/>
                  <a:pt x="2028" y="194"/>
                  <a:pt x="1288" y="580"/>
                </a:cubicBezTo>
                <a:cubicBezTo>
                  <a:pt x="65" y="1288"/>
                  <a:pt x="0" y="2511"/>
                  <a:pt x="1288" y="3219"/>
                </a:cubicBezTo>
                <a:cubicBezTo>
                  <a:pt x="2028" y="3605"/>
                  <a:pt x="2832" y="3798"/>
                  <a:pt x="3629" y="3798"/>
                </a:cubicBezTo>
                <a:cubicBezTo>
                  <a:pt x="4425" y="3798"/>
                  <a:pt x="5213" y="3605"/>
                  <a:pt x="5921" y="3219"/>
                </a:cubicBezTo>
                <a:cubicBezTo>
                  <a:pt x="7209" y="2511"/>
                  <a:pt x="7209" y="1288"/>
                  <a:pt x="5921" y="580"/>
                </a:cubicBezTo>
                <a:cubicBezTo>
                  <a:pt x="5213" y="194"/>
                  <a:pt x="4425" y="1"/>
                  <a:pt x="36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5155568" y="1391180"/>
            <a:ext cx="221861" cy="128136"/>
          </a:xfrm>
          <a:custGeom>
            <a:rect b="b" l="l" r="r" t="t"/>
            <a:pathLst>
              <a:path extrusionOk="0" h="8886" w="15383">
                <a:moveTo>
                  <a:pt x="2690" y="0"/>
                </a:moveTo>
                <a:cubicBezTo>
                  <a:pt x="2566" y="0"/>
                  <a:pt x="2442" y="2"/>
                  <a:pt x="2318" y="4"/>
                </a:cubicBezTo>
                <a:cubicBezTo>
                  <a:pt x="1739" y="4"/>
                  <a:pt x="1159" y="133"/>
                  <a:pt x="709" y="390"/>
                </a:cubicBezTo>
                <a:cubicBezTo>
                  <a:pt x="323" y="519"/>
                  <a:pt x="65" y="905"/>
                  <a:pt x="65" y="1291"/>
                </a:cubicBezTo>
                <a:cubicBezTo>
                  <a:pt x="1" y="1999"/>
                  <a:pt x="1031" y="2579"/>
                  <a:pt x="2253" y="2579"/>
                </a:cubicBezTo>
                <a:cubicBezTo>
                  <a:pt x="4377" y="2579"/>
                  <a:pt x="6437" y="3093"/>
                  <a:pt x="8303" y="4059"/>
                </a:cubicBezTo>
                <a:cubicBezTo>
                  <a:pt x="9848" y="4960"/>
                  <a:pt x="10813" y="6183"/>
                  <a:pt x="10813" y="7534"/>
                </a:cubicBezTo>
                <a:cubicBezTo>
                  <a:pt x="10813" y="8306"/>
                  <a:pt x="11778" y="8886"/>
                  <a:pt x="13066" y="8886"/>
                </a:cubicBezTo>
                <a:cubicBezTo>
                  <a:pt x="13645" y="8886"/>
                  <a:pt x="14160" y="8757"/>
                  <a:pt x="14675" y="8499"/>
                </a:cubicBezTo>
                <a:cubicBezTo>
                  <a:pt x="15061" y="8306"/>
                  <a:pt x="15318" y="7985"/>
                  <a:pt x="15318" y="7534"/>
                </a:cubicBezTo>
                <a:cubicBezTo>
                  <a:pt x="15383" y="5475"/>
                  <a:pt x="13902" y="3544"/>
                  <a:pt x="11521" y="2192"/>
                </a:cubicBezTo>
                <a:cubicBezTo>
                  <a:pt x="8798" y="769"/>
                  <a:pt x="5779" y="0"/>
                  <a:pt x="26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5156506" y="1308640"/>
            <a:ext cx="363865" cy="210864"/>
          </a:xfrm>
          <a:custGeom>
            <a:rect b="b" l="l" r="r" t="t"/>
            <a:pathLst>
              <a:path extrusionOk="0" h="14623" w="25229">
                <a:moveTo>
                  <a:pt x="2253" y="0"/>
                </a:moveTo>
                <a:cubicBezTo>
                  <a:pt x="1738" y="0"/>
                  <a:pt x="1159" y="129"/>
                  <a:pt x="644" y="386"/>
                </a:cubicBezTo>
                <a:cubicBezTo>
                  <a:pt x="322" y="580"/>
                  <a:pt x="65" y="901"/>
                  <a:pt x="0" y="1287"/>
                </a:cubicBezTo>
                <a:cubicBezTo>
                  <a:pt x="0" y="1995"/>
                  <a:pt x="966" y="2575"/>
                  <a:pt x="2253" y="2639"/>
                </a:cubicBezTo>
                <a:cubicBezTo>
                  <a:pt x="2494" y="2632"/>
                  <a:pt x="2736" y="2629"/>
                  <a:pt x="2977" y="2629"/>
                </a:cubicBezTo>
                <a:cubicBezTo>
                  <a:pt x="7297" y="2629"/>
                  <a:pt x="11538" y="3717"/>
                  <a:pt x="15318" y="5728"/>
                </a:cubicBezTo>
                <a:cubicBezTo>
                  <a:pt x="18664" y="7723"/>
                  <a:pt x="20724" y="10362"/>
                  <a:pt x="20724" y="13322"/>
                </a:cubicBezTo>
                <a:cubicBezTo>
                  <a:pt x="20659" y="14095"/>
                  <a:pt x="21689" y="14610"/>
                  <a:pt x="22912" y="14610"/>
                </a:cubicBezTo>
                <a:cubicBezTo>
                  <a:pt x="22988" y="14618"/>
                  <a:pt x="23064" y="14622"/>
                  <a:pt x="23140" y="14622"/>
                </a:cubicBezTo>
                <a:cubicBezTo>
                  <a:pt x="23641" y="14622"/>
                  <a:pt x="24129" y="14447"/>
                  <a:pt x="24521" y="14223"/>
                </a:cubicBezTo>
                <a:cubicBezTo>
                  <a:pt x="24907" y="14095"/>
                  <a:pt x="25164" y="13709"/>
                  <a:pt x="25229" y="13322"/>
                </a:cubicBezTo>
                <a:cubicBezTo>
                  <a:pt x="25229" y="9654"/>
                  <a:pt x="22654" y="6307"/>
                  <a:pt x="18535" y="3926"/>
                </a:cubicBezTo>
                <a:cubicBezTo>
                  <a:pt x="14352" y="1481"/>
                  <a:pt x="8624" y="0"/>
                  <a:pt x="22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5156506" y="1225119"/>
            <a:ext cx="507744" cy="295120"/>
          </a:xfrm>
          <a:custGeom>
            <a:rect b="b" l="l" r="r" t="t"/>
            <a:pathLst>
              <a:path extrusionOk="0" h="20466" w="35205">
                <a:moveTo>
                  <a:pt x="2317" y="0"/>
                </a:moveTo>
                <a:cubicBezTo>
                  <a:pt x="1738" y="0"/>
                  <a:pt x="1159" y="129"/>
                  <a:pt x="708" y="386"/>
                </a:cubicBezTo>
                <a:cubicBezTo>
                  <a:pt x="322" y="515"/>
                  <a:pt x="65" y="901"/>
                  <a:pt x="0" y="1287"/>
                </a:cubicBezTo>
                <a:cubicBezTo>
                  <a:pt x="65" y="1995"/>
                  <a:pt x="1030" y="2639"/>
                  <a:pt x="2253" y="2639"/>
                </a:cubicBezTo>
                <a:cubicBezTo>
                  <a:pt x="10169" y="2639"/>
                  <a:pt x="17248" y="4505"/>
                  <a:pt x="22397" y="7466"/>
                </a:cubicBezTo>
                <a:cubicBezTo>
                  <a:pt x="27481" y="10490"/>
                  <a:pt x="30699" y="14545"/>
                  <a:pt x="30635" y="19114"/>
                </a:cubicBezTo>
                <a:cubicBezTo>
                  <a:pt x="30635" y="19822"/>
                  <a:pt x="31664" y="20466"/>
                  <a:pt x="32887" y="20466"/>
                </a:cubicBezTo>
                <a:cubicBezTo>
                  <a:pt x="33466" y="20466"/>
                  <a:pt x="33981" y="20337"/>
                  <a:pt x="34496" y="20080"/>
                </a:cubicBezTo>
                <a:cubicBezTo>
                  <a:pt x="34882" y="19887"/>
                  <a:pt x="35140" y="19501"/>
                  <a:pt x="35140" y="19114"/>
                </a:cubicBezTo>
                <a:cubicBezTo>
                  <a:pt x="35204" y="13837"/>
                  <a:pt x="31536" y="9139"/>
                  <a:pt x="25550" y="5599"/>
                </a:cubicBezTo>
                <a:cubicBezTo>
                  <a:pt x="19629" y="2124"/>
                  <a:pt x="11392" y="0"/>
                  <a:pt x="23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5157429" y="1141584"/>
            <a:ext cx="650686" cy="377732"/>
          </a:xfrm>
          <a:custGeom>
            <a:rect b="b" l="l" r="r" t="t"/>
            <a:pathLst>
              <a:path extrusionOk="0" h="26195" w="45116">
                <a:moveTo>
                  <a:pt x="2253" y="1"/>
                </a:moveTo>
                <a:cubicBezTo>
                  <a:pt x="1738" y="1"/>
                  <a:pt x="1159" y="130"/>
                  <a:pt x="644" y="387"/>
                </a:cubicBezTo>
                <a:cubicBezTo>
                  <a:pt x="322" y="580"/>
                  <a:pt x="65" y="902"/>
                  <a:pt x="1" y="1352"/>
                </a:cubicBezTo>
                <a:cubicBezTo>
                  <a:pt x="1" y="2060"/>
                  <a:pt x="1030" y="2640"/>
                  <a:pt x="2253" y="2640"/>
                </a:cubicBezTo>
                <a:cubicBezTo>
                  <a:pt x="12872" y="2640"/>
                  <a:pt x="22397" y="5150"/>
                  <a:pt x="29348" y="9140"/>
                </a:cubicBezTo>
                <a:cubicBezTo>
                  <a:pt x="36299" y="13194"/>
                  <a:pt x="40546" y="18729"/>
                  <a:pt x="40482" y="24843"/>
                </a:cubicBezTo>
                <a:cubicBezTo>
                  <a:pt x="40482" y="25615"/>
                  <a:pt x="41512" y="26195"/>
                  <a:pt x="42734" y="26195"/>
                </a:cubicBezTo>
                <a:cubicBezTo>
                  <a:pt x="43314" y="26195"/>
                  <a:pt x="43893" y="26066"/>
                  <a:pt x="44343" y="25808"/>
                </a:cubicBezTo>
                <a:cubicBezTo>
                  <a:pt x="44730" y="25615"/>
                  <a:pt x="44987" y="25294"/>
                  <a:pt x="45051" y="24843"/>
                </a:cubicBezTo>
                <a:cubicBezTo>
                  <a:pt x="45116" y="18021"/>
                  <a:pt x="40289" y="11778"/>
                  <a:pt x="32566" y="7338"/>
                </a:cubicBezTo>
                <a:cubicBezTo>
                  <a:pt x="24779" y="2833"/>
                  <a:pt x="14095" y="1"/>
                  <a:pt x="22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7946683" y="1420236"/>
            <a:ext cx="362942" cy="217641"/>
          </a:xfrm>
          <a:custGeom>
            <a:rect b="b" l="l" r="r" t="t"/>
            <a:pathLst>
              <a:path extrusionOk="0" h="15093" w="25165">
                <a:moveTo>
                  <a:pt x="12681" y="3520"/>
                </a:moveTo>
                <a:cubicBezTo>
                  <a:pt x="14480" y="3520"/>
                  <a:pt x="16290" y="3958"/>
                  <a:pt x="17635" y="4875"/>
                </a:cubicBezTo>
                <a:cubicBezTo>
                  <a:pt x="19373" y="6098"/>
                  <a:pt x="19759" y="7836"/>
                  <a:pt x="18536" y="9316"/>
                </a:cubicBezTo>
                <a:cubicBezTo>
                  <a:pt x="18343" y="9509"/>
                  <a:pt x="18085" y="9767"/>
                  <a:pt x="17828" y="9960"/>
                </a:cubicBezTo>
                <a:cubicBezTo>
                  <a:pt x="16544" y="10973"/>
                  <a:pt x="14586" y="11508"/>
                  <a:pt x="12597" y="11508"/>
                </a:cubicBezTo>
                <a:cubicBezTo>
                  <a:pt x="10797" y="11508"/>
                  <a:pt x="8971" y="11070"/>
                  <a:pt x="7595" y="10153"/>
                </a:cubicBezTo>
                <a:cubicBezTo>
                  <a:pt x="5857" y="8994"/>
                  <a:pt x="5471" y="7192"/>
                  <a:pt x="6694" y="5777"/>
                </a:cubicBezTo>
                <a:cubicBezTo>
                  <a:pt x="6887" y="5519"/>
                  <a:pt x="7145" y="5262"/>
                  <a:pt x="7402" y="5069"/>
                </a:cubicBezTo>
                <a:cubicBezTo>
                  <a:pt x="8720" y="4055"/>
                  <a:pt x="10693" y="3520"/>
                  <a:pt x="12681" y="3520"/>
                </a:cubicBezTo>
                <a:close/>
                <a:moveTo>
                  <a:pt x="12422" y="0"/>
                </a:moveTo>
                <a:cubicBezTo>
                  <a:pt x="11070" y="0"/>
                  <a:pt x="9719" y="145"/>
                  <a:pt x="8367" y="435"/>
                </a:cubicBezTo>
                <a:lnTo>
                  <a:pt x="9075" y="1915"/>
                </a:lnTo>
                <a:cubicBezTo>
                  <a:pt x="8110" y="2108"/>
                  <a:pt x="7273" y="2430"/>
                  <a:pt x="6437" y="2816"/>
                </a:cubicBezTo>
                <a:lnTo>
                  <a:pt x="4699" y="1722"/>
                </a:lnTo>
                <a:cubicBezTo>
                  <a:pt x="3991" y="2044"/>
                  <a:pt x="3347" y="2430"/>
                  <a:pt x="2768" y="2945"/>
                </a:cubicBezTo>
                <a:cubicBezTo>
                  <a:pt x="2189" y="3331"/>
                  <a:pt x="1738" y="3781"/>
                  <a:pt x="1352" y="4361"/>
                </a:cubicBezTo>
                <a:lnTo>
                  <a:pt x="3540" y="5069"/>
                </a:lnTo>
                <a:cubicBezTo>
                  <a:pt x="3090" y="5583"/>
                  <a:pt x="2833" y="6227"/>
                  <a:pt x="2704" y="6871"/>
                </a:cubicBezTo>
                <a:lnTo>
                  <a:pt x="194" y="6871"/>
                </a:lnTo>
                <a:cubicBezTo>
                  <a:pt x="1" y="7965"/>
                  <a:pt x="258" y="9123"/>
                  <a:pt x="902" y="10153"/>
                </a:cubicBezTo>
                <a:lnTo>
                  <a:pt x="3283" y="9702"/>
                </a:lnTo>
                <a:cubicBezTo>
                  <a:pt x="3669" y="10346"/>
                  <a:pt x="4184" y="10861"/>
                  <a:pt x="4828" y="11311"/>
                </a:cubicBezTo>
                <a:lnTo>
                  <a:pt x="2961" y="12405"/>
                </a:lnTo>
                <a:cubicBezTo>
                  <a:pt x="3605" y="12856"/>
                  <a:pt x="4248" y="13242"/>
                  <a:pt x="4956" y="13564"/>
                </a:cubicBezTo>
                <a:cubicBezTo>
                  <a:pt x="5729" y="13886"/>
                  <a:pt x="6501" y="14143"/>
                  <a:pt x="7273" y="14400"/>
                </a:cubicBezTo>
                <a:lnTo>
                  <a:pt x="8560" y="13049"/>
                </a:lnTo>
                <a:cubicBezTo>
                  <a:pt x="9526" y="13306"/>
                  <a:pt x="10491" y="13499"/>
                  <a:pt x="11457" y="13564"/>
                </a:cubicBezTo>
                <a:lnTo>
                  <a:pt x="11457" y="15044"/>
                </a:lnTo>
                <a:cubicBezTo>
                  <a:pt x="11907" y="15076"/>
                  <a:pt x="12358" y="15092"/>
                  <a:pt x="12808" y="15092"/>
                </a:cubicBezTo>
                <a:cubicBezTo>
                  <a:pt x="14160" y="15092"/>
                  <a:pt x="15511" y="14948"/>
                  <a:pt x="16863" y="14658"/>
                </a:cubicBezTo>
                <a:lnTo>
                  <a:pt x="16155" y="13178"/>
                </a:lnTo>
                <a:cubicBezTo>
                  <a:pt x="17056" y="12985"/>
                  <a:pt x="17957" y="12663"/>
                  <a:pt x="18793" y="12277"/>
                </a:cubicBezTo>
                <a:lnTo>
                  <a:pt x="20531" y="13371"/>
                </a:lnTo>
                <a:cubicBezTo>
                  <a:pt x="21239" y="13049"/>
                  <a:pt x="21883" y="12598"/>
                  <a:pt x="22462" y="12148"/>
                </a:cubicBezTo>
                <a:cubicBezTo>
                  <a:pt x="22977" y="11762"/>
                  <a:pt x="23491" y="11247"/>
                  <a:pt x="23878" y="10732"/>
                </a:cubicBezTo>
                <a:lnTo>
                  <a:pt x="21689" y="10024"/>
                </a:lnTo>
                <a:cubicBezTo>
                  <a:pt x="22076" y="9509"/>
                  <a:pt x="22397" y="8866"/>
                  <a:pt x="22526" y="8222"/>
                </a:cubicBezTo>
                <a:lnTo>
                  <a:pt x="25036" y="8222"/>
                </a:lnTo>
                <a:cubicBezTo>
                  <a:pt x="25165" y="7064"/>
                  <a:pt x="24972" y="5905"/>
                  <a:pt x="24328" y="4940"/>
                </a:cubicBezTo>
                <a:lnTo>
                  <a:pt x="21947" y="5390"/>
                </a:lnTo>
                <a:cubicBezTo>
                  <a:pt x="21561" y="4747"/>
                  <a:pt x="21046" y="4168"/>
                  <a:pt x="20402" y="3781"/>
                </a:cubicBezTo>
                <a:lnTo>
                  <a:pt x="22269" y="2687"/>
                </a:lnTo>
                <a:cubicBezTo>
                  <a:pt x="21625" y="2237"/>
                  <a:pt x="20982" y="1851"/>
                  <a:pt x="20274" y="1529"/>
                </a:cubicBezTo>
                <a:cubicBezTo>
                  <a:pt x="19501" y="1207"/>
                  <a:pt x="18729" y="885"/>
                  <a:pt x="17957" y="692"/>
                </a:cubicBezTo>
                <a:lnTo>
                  <a:pt x="16670" y="2044"/>
                </a:lnTo>
                <a:cubicBezTo>
                  <a:pt x="15704" y="1786"/>
                  <a:pt x="14739" y="1593"/>
                  <a:pt x="13773" y="1529"/>
                </a:cubicBezTo>
                <a:lnTo>
                  <a:pt x="13773" y="49"/>
                </a:lnTo>
                <a:cubicBezTo>
                  <a:pt x="13323" y="16"/>
                  <a:pt x="12872" y="0"/>
                  <a:pt x="12422" y="0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8145324" y="1343897"/>
            <a:ext cx="937" cy="69620"/>
          </a:xfrm>
          <a:custGeom>
            <a:rect b="b" l="l" r="r" t="t"/>
            <a:pathLst>
              <a:path extrusionOk="0" h="4828" w="65">
                <a:moveTo>
                  <a:pt x="0" y="1"/>
                </a:moveTo>
                <a:lnTo>
                  <a:pt x="65" y="3283"/>
                </a:lnTo>
                <a:lnTo>
                  <a:pt x="0" y="4828"/>
                </a:lnTo>
                <a:lnTo>
                  <a:pt x="0" y="1546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8067356" y="1350400"/>
            <a:ext cx="10226" cy="68682"/>
          </a:xfrm>
          <a:custGeom>
            <a:rect b="b" l="l" r="r" t="t"/>
            <a:pathLst>
              <a:path extrusionOk="0" h="4763" w="709">
                <a:moveTo>
                  <a:pt x="708" y="1481"/>
                </a:moveTo>
                <a:lnTo>
                  <a:pt x="708" y="4763"/>
                </a:lnTo>
                <a:lnTo>
                  <a:pt x="65" y="3283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8240931" y="1382874"/>
            <a:ext cx="26927" cy="62193"/>
          </a:xfrm>
          <a:custGeom>
            <a:rect b="b" l="l" r="r" t="t"/>
            <a:pathLst>
              <a:path extrusionOk="0" h="4313" w="1867">
                <a:moveTo>
                  <a:pt x="1867" y="1"/>
                </a:moveTo>
                <a:lnTo>
                  <a:pt x="1867" y="3283"/>
                </a:lnTo>
                <a:lnTo>
                  <a:pt x="65" y="4313"/>
                </a:lnTo>
                <a:lnTo>
                  <a:pt x="0" y="103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7966182" y="1406076"/>
            <a:ext cx="31571" cy="58488"/>
          </a:xfrm>
          <a:custGeom>
            <a:rect b="b" l="l" r="r" t="t"/>
            <a:pathLst>
              <a:path extrusionOk="0" h="4056" w="2189">
                <a:moveTo>
                  <a:pt x="2188" y="773"/>
                </a:moveTo>
                <a:lnTo>
                  <a:pt x="2188" y="4055"/>
                </a:lnTo>
                <a:lnTo>
                  <a:pt x="0" y="3283"/>
                </a:ln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8033939" y="1394021"/>
            <a:ext cx="190290" cy="105814"/>
          </a:xfrm>
          <a:custGeom>
            <a:rect b="b" l="l" r="r" t="t"/>
            <a:pathLst>
              <a:path extrusionOk="0" h="7338" w="13194">
                <a:moveTo>
                  <a:pt x="5728" y="0"/>
                </a:moveTo>
                <a:lnTo>
                  <a:pt x="4956" y="129"/>
                </a:lnTo>
                <a:cubicBezTo>
                  <a:pt x="4634" y="193"/>
                  <a:pt x="4248" y="258"/>
                  <a:pt x="3926" y="322"/>
                </a:cubicBezTo>
                <a:cubicBezTo>
                  <a:pt x="3025" y="579"/>
                  <a:pt x="2124" y="966"/>
                  <a:pt x="1416" y="1545"/>
                </a:cubicBezTo>
                <a:lnTo>
                  <a:pt x="1223" y="1674"/>
                </a:lnTo>
                <a:cubicBezTo>
                  <a:pt x="1030" y="1867"/>
                  <a:pt x="837" y="1995"/>
                  <a:pt x="708" y="2188"/>
                </a:cubicBezTo>
                <a:lnTo>
                  <a:pt x="644" y="2253"/>
                </a:lnTo>
                <a:cubicBezTo>
                  <a:pt x="515" y="2382"/>
                  <a:pt x="451" y="2575"/>
                  <a:pt x="322" y="2703"/>
                </a:cubicBezTo>
                <a:cubicBezTo>
                  <a:pt x="258" y="2832"/>
                  <a:pt x="193" y="2961"/>
                  <a:pt x="129" y="3154"/>
                </a:cubicBezTo>
                <a:cubicBezTo>
                  <a:pt x="65" y="3283"/>
                  <a:pt x="65" y="3411"/>
                  <a:pt x="0" y="3540"/>
                </a:cubicBezTo>
                <a:cubicBezTo>
                  <a:pt x="0" y="3669"/>
                  <a:pt x="0" y="3797"/>
                  <a:pt x="0" y="3926"/>
                </a:cubicBezTo>
                <a:lnTo>
                  <a:pt x="0" y="6822"/>
                </a:lnTo>
                <a:cubicBezTo>
                  <a:pt x="65" y="6693"/>
                  <a:pt x="65" y="6565"/>
                  <a:pt x="129" y="6436"/>
                </a:cubicBezTo>
                <a:cubicBezTo>
                  <a:pt x="193" y="6243"/>
                  <a:pt x="258" y="6114"/>
                  <a:pt x="322" y="5986"/>
                </a:cubicBezTo>
                <a:cubicBezTo>
                  <a:pt x="451" y="5857"/>
                  <a:pt x="515" y="5728"/>
                  <a:pt x="644" y="5535"/>
                </a:cubicBezTo>
                <a:lnTo>
                  <a:pt x="708" y="5471"/>
                </a:lnTo>
                <a:cubicBezTo>
                  <a:pt x="837" y="5342"/>
                  <a:pt x="966" y="5149"/>
                  <a:pt x="1095" y="5020"/>
                </a:cubicBezTo>
                <a:cubicBezTo>
                  <a:pt x="1159" y="4956"/>
                  <a:pt x="1223" y="4891"/>
                  <a:pt x="1288" y="4891"/>
                </a:cubicBezTo>
                <a:cubicBezTo>
                  <a:pt x="2060" y="4312"/>
                  <a:pt x="2961" y="3862"/>
                  <a:pt x="3862" y="3669"/>
                </a:cubicBezTo>
                <a:cubicBezTo>
                  <a:pt x="4184" y="3540"/>
                  <a:pt x="4505" y="3476"/>
                  <a:pt x="4892" y="3411"/>
                </a:cubicBezTo>
                <a:lnTo>
                  <a:pt x="5664" y="3347"/>
                </a:lnTo>
                <a:lnTo>
                  <a:pt x="7080" y="3347"/>
                </a:lnTo>
                <a:cubicBezTo>
                  <a:pt x="7337" y="3347"/>
                  <a:pt x="7530" y="3347"/>
                  <a:pt x="7788" y="3411"/>
                </a:cubicBezTo>
                <a:lnTo>
                  <a:pt x="8496" y="3476"/>
                </a:lnTo>
                <a:cubicBezTo>
                  <a:pt x="8689" y="3540"/>
                  <a:pt x="8946" y="3604"/>
                  <a:pt x="9204" y="3669"/>
                </a:cubicBezTo>
                <a:cubicBezTo>
                  <a:pt x="9461" y="3733"/>
                  <a:pt x="9783" y="3797"/>
                  <a:pt x="9976" y="3926"/>
                </a:cubicBezTo>
                <a:cubicBezTo>
                  <a:pt x="10555" y="4119"/>
                  <a:pt x="11070" y="4377"/>
                  <a:pt x="11521" y="4698"/>
                </a:cubicBezTo>
                <a:cubicBezTo>
                  <a:pt x="12422" y="5278"/>
                  <a:pt x="13065" y="6243"/>
                  <a:pt x="13129" y="7337"/>
                </a:cubicBezTo>
                <a:lnTo>
                  <a:pt x="13194" y="4055"/>
                </a:lnTo>
                <a:cubicBezTo>
                  <a:pt x="13129" y="2961"/>
                  <a:pt x="12486" y="1931"/>
                  <a:pt x="11585" y="1416"/>
                </a:cubicBezTo>
                <a:cubicBezTo>
                  <a:pt x="11134" y="1094"/>
                  <a:pt x="10620" y="773"/>
                  <a:pt x="10105" y="579"/>
                </a:cubicBezTo>
                <a:cubicBezTo>
                  <a:pt x="9783" y="515"/>
                  <a:pt x="9525" y="386"/>
                  <a:pt x="9268" y="322"/>
                </a:cubicBezTo>
                <a:cubicBezTo>
                  <a:pt x="9011" y="258"/>
                  <a:pt x="8817" y="193"/>
                  <a:pt x="8560" y="193"/>
                </a:cubicBezTo>
                <a:cubicBezTo>
                  <a:pt x="8303" y="129"/>
                  <a:pt x="8110" y="65"/>
                  <a:pt x="7852" y="65"/>
                </a:cubicBezTo>
                <a:lnTo>
                  <a:pt x="71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8271564" y="1461766"/>
            <a:ext cx="36215" cy="48278"/>
          </a:xfrm>
          <a:custGeom>
            <a:rect b="b" l="l" r="r" t="t"/>
            <a:pathLst>
              <a:path extrusionOk="0" h="3348" w="2511">
                <a:moveTo>
                  <a:pt x="2510" y="0"/>
                </a:moveTo>
                <a:lnTo>
                  <a:pt x="2510" y="3347"/>
                </a:lnTo>
                <a:lnTo>
                  <a:pt x="0" y="3283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8308687" y="1451556"/>
            <a:ext cx="14" cy="49201"/>
          </a:xfrm>
          <a:custGeom>
            <a:rect b="b" l="l" r="r" t="t"/>
            <a:pathLst>
              <a:path extrusionOk="0" h="3412" w="1">
                <a:moveTo>
                  <a:pt x="0" y="0"/>
                </a:moveTo>
                <a:lnTo>
                  <a:pt x="0" y="3283"/>
                </a:lnTo>
                <a:lnTo>
                  <a:pt x="0" y="3411"/>
                </a:lnTo>
                <a:lnTo>
                  <a:pt x="0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1"/>
          <p:cNvSpPr/>
          <p:nvPr/>
        </p:nvSpPr>
        <p:spPr>
          <a:xfrm>
            <a:off x="8307764" y="1453417"/>
            <a:ext cx="937" cy="56627"/>
          </a:xfrm>
          <a:custGeom>
            <a:rect b="b" l="l" r="r" t="t"/>
            <a:pathLst>
              <a:path extrusionOk="0" h="3927" w="65">
                <a:moveTo>
                  <a:pt x="64" y="0"/>
                </a:moveTo>
                <a:lnTo>
                  <a:pt x="64" y="3282"/>
                </a:lnTo>
                <a:cubicBezTo>
                  <a:pt x="64" y="3476"/>
                  <a:pt x="64" y="3669"/>
                  <a:pt x="0" y="3926"/>
                </a:cubicBezTo>
                <a:lnTo>
                  <a:pt x="0" y="579"/>
                </a:lnTo>
                <a:cubicBezTo>
                  <a:pt x="64" y="386"/>
                  <a:pt x="64" y="193"/>
                  <a:pt x="64" y="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8260415" y="1461766"/>
            <a:ext cx="11163" cy="72403"/>
          </a:xfrm>
          <a:custGeom>
            <a:rect b="b" l="l" r="r" t="t"/>
            <a:pathLst>
              <a:path extrusionOk="0" h="5021" w="774">
                <a:moveTo>
                  <a:pt x="773" y="0"/>
                </a:moveTo>
                <a:lnTo>
                  <a:pt x="773" y="0"/>
                </a:lnTo>
                <a:cubicBezTo>
                  <a:pt x="709" y="193"/>
                  <a:pt x="644" y="387"/>
                  <a:pt x="580" y="580"/>
                </a:cubicBezTo>
                <a:cubicBezTo>
                  <a:pt x="516" y="837"/>
                  <a:pt x="451" y="1030"/>
                  <a:pt x="323" y="1223"/>
                </a:cubicBezTo>
                <a:cubicBezTo>
                  <a:pt x="194" y="1416"/>
                  <a:pt x="130" y="1609"/>
                  <a:pt x="1" y="1738"/>
                </a:cubicBezTo>
                <a:lnTo>
                  <a:pt x="1" y="5020"/>
                </a:lnTo>
                <a:cubicBezTo>
                  <a:pt x="130" y="4892"/>
                  <a:pt x="194" y="4699"/>
                  <a:pt x="323" y="4505"/>
                </a:cubicBezTo>
                <a:cubicBezTo>
                  <a:pt x="451" y="4312"/>
                  <a:pt x="516" y="4119"/>
                  <a:pt x="580" y="3862"/>
                </a:cubicBezTo>
                <a:cubicBezTo>
                  <a:pt x="644" y="3669"/>
                  <a:pt x="709" y="3476"/>
                  <a:pt x="773" y="3283"/>
                </a:cubicBezTo>
                <a:lnTo>
                  <a:pt x="773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7959677" y="1483107"/>
            <a:ext cx="35292" cy="53844"/>
          </a:xfrm>
          <a:custGeom>
            <a:rect b="b" l="l" r="r" t="t"/>
            <a:pathLst>
              <a:path extrusionOk="0" h="3734" w="2447">
                <a:moveTo>
                  <a:pt x="2446" y="1"/>
                </a:moveTo>
                <a:lnTo>
                  <a:pt x="2446" y="3347"/>
                </a:lnTo>
                <a:lnTo>
                  <a:pt x="1" y="3733"/>
                </a:lnTo>
                <a:lnTo>
                  <a:pt x="1" y="45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7948543" y="1452479"/>
            <a:ext cx="11149" cy="84472"/>
          </a:xfrm>
          <a:custGeom>
            <a:rect b="b" l="l" r="r" t="t"/>
            <a:pathLst>
              <a:path extrusionOk="0" h="5858" w="773">
                <a:moveTo>
                  <a:pt x="773" y="2575"/>
                </a:moveTo>
                <a:lnTo>
                  <a:pt x="773" y="5857"/>
                </a:lnTo>
                <a:cubicBezTo>
                  <a:pt x="258" y="5085"/>
                  <a:pt x="65" y="4248"/>
                  <a:pt x="0" y="3347"/>
                </a:cubicBezTo>
                <a:lnTo>
                  <a:pt x="0" y="1"/>
                </a:lnTo>
                <a:cubicBezTo>
                  <a:pt x="65" y="902"/>
                  <a:pt x="258" y="1803"/>
                  <a:pt x="773" y="2575"/>
                </a:cubicBezTo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1"/>
          <p:cNvSpPr/>
          <p:nvPr/>
        </p:nvSpPr>
        <p:spPr>
          <a:xfrm>
            <a:off x="7994955" y="1483107"/>
            <a:ext cx="21360" cy="70543"/>
          </a:xfrm>
          <a:custGeom>
            <a:rect b="b" l="l" r="r" t="t"/>
            <a:pathLst>
              <a:path extrusionOk="0" h="4892" w="1481">
                <a:moveTo>
                  <a:pt x="1481" y="1610"/>
                </a:moveTo>
                <a:lnTo>
                  <a:pt x="1481" y="4892"/>
                </a:lnTo>
                <a:cubicBezTo>
                  <a:pt x="901" y="4441"/>
                  <a:pt x="387" y="3926"/>
                  <a:pt x="0" y="3283"/>
                </a:cubicBezTo>
                <a:lnTo>
                  <a:pt x="0" y="1"/>
                </a:lnTo>
                <a:cubicBezTo>
                  <a:pt x="387" y="644"/>
                  <a:pt x="901" y="1159"/>
                  <a:pt x="1481" y="161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1"/>
          <p:cNvSpPr/>
          <p:nvPr/>
        </p:nvSpPr>
        <p:spPr>
          <a:xfrm>
            <a:off x="8179664" y="1520225"/>
            <a:ext cx="38998" cy="60348"/>
          </a:xfrm>
          <a:custGeom>
            <a:rect b="b" l="l" r="r" t="t"/>
            <a:pathLst>
              <a:path extrusionOk="0" h="4185" w="2704">
                <a:moveTo>
                  <a:pt x="2704" y="1"/>
                </a:moveTo>
                <a:cubicBezTo>
                  <a:pt x="1996" y="323"/>
                  <a:pt x="1223" y="580"/>
                  <a:pt x="516" y="773"/>
                </a:cubicBezTo>
                <a:lnTo>
                  <a:pt x="1" y="902"/>
                </a:lnTo>
                <a:lnTo>
                  <a:pt x="1" y="4184"/>
                </a:lnTo>
                <a:lnTo>
                  <a:pt x="516" y="4056"/>
                </a:lnTo>
                <a:cubicBezTo>
                  <a:pt x="1223" y="3862"/>
                  <a:pt x="1996" y="3605"/>
                  <a:pt x="2704" y="3283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8218648" y="1520225"/>
            <a:ext cx="25081" cy="63131"/>
          </a:xfrm>
          <a:custGeom>
            <a:rect b="b" l="l" r="r" t="t"/>
            <a:pathLst>
              <a:path extrusionOk="0" h="4378" w="1739">
                <a:moveTo>
                  <a:pt x="1738" y="1095"/>
                </a:moveTo>
                <a:lnTo>
                  <a:pt x="1738" y="4377"/>
                </a:lnTo>
                <a:lnTo>
                  <a:pt x="1" y="3283"/>
                </a:lnTo>
                <a:lnTo>
                  <a:pt x="1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8243714" y="1497960"/>
            <a:ext cx="48272" cy="85395"/>
          </a:xfrm>
          <a:custGeom>
            <a:rect b="b" l="l" r="r" t="t"/>
            <a:pathLst>
              <a:path extrusionOk="0" h="5922" w="3347">
                <a:moveTo>
                  <a:pt x="3347" y="0"/>
                </a:moveTo>
                <a:cubicBezTo>
                  <a:pt x="3283" y="65"/>
                  <a:pt x="3283" y="65"/>
                  <a:pt x="3283" y="129"/>
                </a:cubicBezTo>
                <a:cubicBezTo>
                  <a:pt x="2961" y="451"/>
                  <a:pt x="2639" y="837"/>
                  <a:pt x="2253" y="1159"/>
                </a:cubicBezTo>
                <a:cubicBezTo>
                  <a:pt x="2124" y="1223"/>
                  <a:pt x="1995" y="1352"/>
                  <a:pt x="1931" y="1416"/>
                </a:cubicBezTo>
                <a:cubicBezTo>
                  <a:pt x="1288" y="1867"/>
                  <a:pt x="644" y="2253"/>
                  <a:pt x="0" y="2639"/>
                </a:cubicBezTo>
                <a:lnTo>
                  <a:pt x="0" y="5921"/>
                </a:lnTo>
                <a:cubicBezTo>
                  <a:pt x="644" y="5600"/>
                  <a:pt x="1288" y="5149"/>
                  <a:pt x="1931" y="4699"/>
                </a:cubicBezTo>
                <a:lnTo>
                  <a:pt x="2253" y="4441"/>
                </a:lnTo>
                <a:cubicBezTo>
                  <a:pt x="2639" y="4119"/>
                  <a:pt x="2961" y="3733"/>
                  <a:pt x="3283" y="3411"/>
                </a:cubicBezTo>
                <a:cubicBezTo>
                  <a:pt x="3283" y="3347"/>
                  <a:pt x="3283" y="3347"/>
                  <a:pt x="3347" y="3283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8068275" y="1531375"/>
            <a:ext cx="44578" cy="54777"/>
          </a:xfrm>
          <a:custGeom>
            <a:rect b="b" l="l" r="r" t="t"/>
            <a:pathLst>
              <a:path extrusionOk="0" h="3798" w="2897">
                <a:moveTo>
                  <a:pt x="2897" y="515"/>
                </a:moveTo>
                <a:lnTo>
                  <a:pt x="2125" y="451"/>
                </a:lnTo>
                <a:cubicBezTo>
                  <a:pt x="1803" y="386"/>
                  <a:pt x="1417" y="322"/>
                  <a:pt x="1095" y="258"/>
                </a:cubicBezTo>
                <a:cubicBezTo>
                  <a:pt x="773" y="193"/>
                  <a:pt x="323" y="129"/>
                  <a:pt x="1" y="0"/>
                </a:cubicBezTo>
                <a:lnTo>
                  <a:pt x="1" y="0"/>
                </a:lnTo>
                <a:lnTo>
                  <a:pt x="1" y="3347"/>
                </a:lnTo>
                <a:lnTo>
                  <a:pt x="1" y="3347"/>
                </a:lnTo>
                <a:cubicBezTo>
                  <a:pt x="323" y="3411"/>
                  <a:pt x="709" y="3476"/>
                  <a:pt x="1095" y="3540"/>
                </a:cubicBezTo>
                <a:cubicBezTo>
                  <a:pt x="1481" y="3669"/>
                  <a:pt x="1803" y="3669"/>
                  <a:pt x="2125" y="3733"/>
                </a:cubicBezTo>
                <a:lnTo>
                  <a:pt x="2897" y="3797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8052501" y="1531371"/>
            <a:ext cx="17653" cy="66837"/>
          </a:xfrm>
          <a:custGeom>
            <a:rect b="b" l="l" r="r" t="t"/>
            <a:pathLst>
              <a:path extrusionOk="0" h="4635" w="1224">
                <a:moveTo>
                  <a:pt x="1223" y="0"/>
                </a:moveTo>
                <a:lnTo>
                  <a:pt x="1223" y="3283"/>
                </a:lnTo>
                <a:lnTo>
                  <a:pt x="1" y="4634"/>
                </a:lnTo>
                <a:lnTo>
                  <a:pt x="1" y="1352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7990311" y="1522085"/>
            <a:ext cx="62204" cy="76123"/>
          </a:xfrm>
          <a:custGeom>
            <a:rect b="b" l="l" r="r" t="t"/>
            <a:pathLst>
              <a:path extrusionOk="0" h="5279" w="4313">
                <a:moveTo>
                  <a:pt x="4313" y="1996"/>
                </a:moveTo>
                <a:cubicBezTo>
                  <a:pt x="3862" y="1867"/>
                  <a:pt x="3412" y="1674"/>
                  <a:pt x="2961" y="1545"/>
                </a:cubicBezTo>
                <a:cubicBezTo>
                  <a:pt x="2639" y="1417"/>
                  <a:pt x="2253" y="1288"/>
                  <a:pt x="1931" y="1159"/>
                </a:cubicBezTo>
                <a:cubicBezTo>
                  <a:pt x="1288" y="837"/>
                  <a:pt x="580" y="451"/>
                  <a:pt x="1" y="1"/>
                </a:cubicBezTo>
                <a:lnTo>
                  <a:pt x="1" y="3283"/>
                </a:lnTo>
                <a:cubicBezTo>
                  <a:pt x="580" y="3733"/>
                  <a:pt x="1288" y="4120"/>
                  <a:pt x="1931" y="4441"/>
                </a:cubicBezTo>
                <a:cubicBezTo>
                  <a:pt x="2253" y="4570"/>
                  <a:pt x="2575" y="4699"/>
                  <a:pt x="2961" y="4828"/>
                </a:cubicBezTo>
                <a:cubicBezTo>
                  <a:pt x="3283" y="4956"/>
                  <a:pt x="3862" y="5149"/>
                  <a:pt x="4313" y="52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8111907" y="1554573"/>
            <a:ext cx="77982" cy="53830"/>
          </a:xfrm>
          <a:custGeom>
            <a:rect b="b" l="l" r="r" t="t"/>
            <a:pathLst>
              <a:path extrusionOk="0" h="3733" w="5407">
                <a:moveTo>
                  <a:pt x="5407" y="0"/>
                </a:moveTo>
                <a:cubicBezTo>
                  <a:pt x="5020" y="65"/>
                  <a:pt x="4699" y="129"/>
                  <a:pt x="4312" y="193"/>
                </a:cubicBezTo>
                <a:cubicBezTo>
                  <a:pt x="3798" y="258"/>
                  <a:pt x="3283" y="322"/>
                  <a:pt x="2768" y="386"/>
                </a:cubicBezTo>
                <a:cubicBezTo>
                  <a:pt x="2253" y="386"/>
                  <a:pt x="1867" y="451"/>
                  <a:pt x="1416" y="451"/>
                </a:cubicBezTo>
                <a:cubicBezTo>
                  <a:pt x="966" y="451"/>
                  <a:pt x="515" y="451"/>
                  <a:pt x="129" y="451"/>
                </a:cubicBezTo>
                <a:lnTo>
                  <a:pt x="1" y="451"/>
                </a:lnTo>
                <a:lnTo>
                  <a:pt x="1" y="3733"/>
                </a:lnTo>
                <a:lnTo>
                  <a:pt x="129" y="3733"/>
                </a:lnTo>
                <a:lnTo>
                  <a:pt x="1416" y="3733"/>
                </a:lnTo>
                <a:cubicBezTo>
                  <a:pt x="1867" y="3733"/>
                  <a:pt x="2317" y="3733"/>
                  <a:pt x="2768" y="3669"/>
                </a:cubicBezTo>
                <a:cubicBezTo>
                  <a:pt x="3283" y="3604"/>
                  <a:pt x="3798" y="3540"/>
                  <a:pt x="4312" y="3476"/>
                </a:cubicBezTo>
                <a:cubicBezTo>
                  <a:pt x="4699" y="3411"/>
                  <a:pt x="5020" y="3347"/>
                  <a:pt x="5407" y="3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7946683" y="1343334"/>
            <a:ext cx="362942" cy="217973"/>
          </a:xfrm>
          <a:custGeom>
            <a:rect b="b" l="l" r="r" t="t"/>
            <a:pathLst>
              <a:path extrusionOk="0" h="15116" w="25165">
                <a:moveTo>
                  <a:pt x="12630" y="3553"/>
                </a:moveTo>
                <a:cubicBezTo>
                  <a:pt x="14445" y="3553"/>
                  <a:pt x="16277" y="4005"/>
                  <a:pt x="17635" y="4931"/>
                </a:cubicBezTo>
                <a:cubicBezTo>
                  <a:pt x="19373" y="6090"/>
                  <a:pt x="19759" y="7892"/>
                  <a:pt x="18536" y="9307"/>
                </a:cubicBezTo>
                <a:cubicBezTo>
                  <a:pt x="18343" y="9565"/>
                  <a:pt x="18085" y="9822"/>
                  <a:pt x="17828" y="10015"/>
                </a:cubicBezTo>
                <a:cubicBezTo>
                  <a:pt x="16544" y="11029"/>
                  <a:pt x="14586" y="11564"/>
                  <a:pt x="12597" y="11564"/>
                </a:cubicBezTo>
                <a:cubicBezTo>
                  <a:pt x="10797" y="11564"/>
                  <a:pt x="8971" y="11126"/>
                  <a:pt x="7595" y="10208"/>
                </a:cubicBezTo>
                <a:cubicBezTo>
                  <a:pt x="5857" y="8986"/>
                  <a:pt x="5471" y="7184"/>
                  <a:pt x="6694" y="5768"/>
                </a:cubicBezTo>
                <a:cubicBezTo>
                  <a:pt x="6887" y="5510"/>
                  <a:pt x="7145" y="5317"/>
                  <a:pt x="7402" y="5124"/>
                </a:cubicBezTo>
                <a:cubicBezTo>
                  <a:pt x="8708" y="4086"/>
                  <a:pt x="10660" y="3553"/>
                  <a:pt x="12630" y="3553"/>
                </a:cubicBezTo>
                <a:close/>
                <a:moveTo>
                  <a:pt x="12645" y="0"/>
                </a:moveTo>
                <a:cubicBezTo>
                  <a:pt x="11219" y="0"/>
                  <a:pt x="9793" y="185"/>
                  <a:pt x="8367" y="490"/>
                </a:cubicBezTo>
                <a:lnTo>
                  <a:pt x="9075" y="1906"/>
                </a:lnTo>
                <a:cubicBezTo>
                  <a:pt x="8110" y="2164"/>
                  <a:pt x="7273" y="2421"/>
                  <a:pt x="6437" y="2872"/>
                </a:cubicBezTo>
                <a:lnTo>
                  <a:pt x="4699" y="1778"/>
                </a:lnTo>
                <a:cubicBezTo>
                  <a:pt x="3991" y="2099"/>
                  <a:pt x="3347" y="2486"/>
                  <a:pt x="2768" y="2936"/>
                </a:cubicBezTo>
                <a:cubicBezTo>
                  <a:pt x="2189" y="3387"/>
                  <a:pt x="1738" y="3837"/>
                  <a:pt x="1352" y="4352"/>
                </a:cubicBezTo>
                <a:lnTo>
                  <a:pt x="3540" y="5124"/>
                </a:lnTo>
                <a:cubicBezTo>
                  <a:pt x="3090" y="5639"/>
                  <a:pt x="2833" y="6218"/>
                  <a:pt x="2704" y="6862"/>
                </a:cubicBezTo>
                <a:lnTo>
                  <a:pt x="194" y="6862"/>
                </a:lnTo>
                <a:cubicBezTo>
                  <a:pt x="1" y="8020"/>
                  <a:pt x="258" y="9179"/>
                  <a:pt x="902" y="10144"/>
                </a:cubicBezTo>
                <a:lnTo>
                  <a:pt x="3283" y="9758"/>
                </a:lnTo>
                <a:cubicBezTo>
                  <a:pt x="3669" y="10337"/>
                  <a:pt x="4184" y="10916"/>
                  <a:pt x="4828" y="11367"/>
                </a:cubicBezTo>
                <a:lnTo>
                  <a:pt x="2961" y="12397"/>
                </a:lnTo>
                <a:cubicBezTo>
                  <a:pt x="3605" y="12847"/>
                  <a:pt x="4248" y="13233"/>
                  <a:pt x="4956" y="13555"/>
                </a:cubicBezTo>
                <a:cubicBezTo>
                  <a:pt x="5729" y="13941"/>
                  <a:pt x="6501" y="14199"/>
                  <a:pt x="7273" y="14392"/>
                </a:cubicBezTo>
                <a:lnTo>
                  <a:pt x="8560" y="13105"/>
                </a:lnTo>
                <a:cubicBezTo>
                  <a:pt x="9526" y="13362"/>
                  <a:pt x="10491" y="13491"/>
                  <a:pt x="11457" y="13555"/>
                </a:cubicBezTo>
                <a:lnTo>
                  <a:pt x="11457" y="15100"/>
                </a:lnTo>
                <a:cubicBezTo>
                  <a:pt x="11749" y="15110"/>
                  <a:pt x="12041" y="15116"/>
                  <a:pt x="12334" y="15116"/>
                </a:cubicBezTo>
                <a:cubicBezTo>
                  <a:pt x="13843" y="15116"/>
                  <a:pt x="15353" y="14973"/>
                  <a:pt x="16863" y="14649"/>
                </a:cubicBezTo>
                <a:lnTo>
                  <a:pt x="16155" y="13169"/>
                </a:lnTo>
                <a:cubicBezTo>
                  <a:pt x="17056" y="12976"/>
                  <a:pt x="17957" y="12718"/>
                  <a:pt x="18793" y="12268"/>
                </a:cubicBezTo>
                <a:lnTo>
                  <a:pt x="20531" y="13362"/>
                </a:lnTo>
                <a:cubicBezTo>
                  <a:pt x="21239" y="13040"/>
                  <a:pt x="21883" y="12654"/>
                  <a:pt x="22462" y="12204"/>
                </a:cubicBezTo>
                <a:cubicBezTo>
                  <a:pt x="22977" y="11753"/>
                  <a:pt x="23491" y="11303"/>
                  <a:pt x="23878" y="10788"/>
                </a:cubicBezTo>
                <a:lnTo>
                  <a:pt x="21689" y="10015"/>
                </a:lnTo>
                <a:cubicBezTo>
                  <a:pt x="22076" y="9501"/>
                  <a:pt x="22397" y="8921"/>
                  <a:pt x="22526" y="8278"/>
                </a:cubicBezTo>
                <a:lnTo>
                  <a:pt x="25036" y="8278"/>
                </a:lnTo>
                <a:cubicBezTo>
                  <a:pt x="25165" y="7119"/>
                  <a:pt x="24972" y="5961"/>
                  <a:pt x="24328" y="4995"/>
                </a:cubicBezTo>
                <a:lnTo>
                  <a:pt x="21947" y="5382"/>
                </a:lnTo>
                <a:cubicBezTo>
                  <a:pt x="21561" y="4802"/>
                  <a:pt x="21046" y="4223"/>
                  <a:pt x="20402" y="3773"/>
                </a:cubicBezTo>
                <a:lnTo>
                  <a:pt x="22269" y="2743"/>
                </a:lnTo>
                <a:cubicBezTo>
                  <a:pt x="21625" y="2292"/>
                  <a:pt x="20982" y="1906"/>
                  <a:pt x="20274" y="1585"/>
                </a:cubicBezTo>
                <a:cubicBezTo>
                  <a:pt x="19501" y="1198"/>
                  <a:pt x="18729" y="941"/>
                  <a:pt x="17957" y="748"/>
                </a:cubicBezTo>
                <a:lnTo>
                  <a:pt x="16670" y="2035"/>
                </a:lnTo>
                <a:cubicBezTo>
                  <a:pt x="15704" y="1778"/>
                  <a:pt x="14739" y="1649"/>
                  <a:pt x="13773" y="1585"/>
                </a:cubicBezTo>
                <a:lnTo>
                  <a:pt x="13773" y="40"/>
                </a:lnTo>
                <a:cubicBezTo>
                  <a:pt x="13397" y="13"/>
                  <a:pt x="13021" y="0"/>
                  <a:pt x="1264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6905234" y="3344196"/>
            <a:ext cx="456703" cy="273648"/>
          </a:xfrm>
          <a:custGeom>
            <a:rect b="b" l="l" r="r" t="t"/>
            <a:pathLst>
              <a:path extrusionOk="0" h="18977" w="31666">
                <a:moveTo>
                  <a:pt x="15867" y="4469"/>
                </a:moveTo>
                <a:cubicBezTo>
                  <a:pt x="18134" y="4469"/>
                  <a:pt x="20422" y="5019"/>
                  <a:pt x="22140" y="6154"/>
                </a:cubicBezTo>
                <a:cubicBezTo>
                  <a:pt x="24328" y="7699"/>
                  <a:pt x="24843" y="9887"/>
                  <a:pt x="23299" y="11689"/>
                </a:cubicBezTo>
                <a:cubicBezTo>
                  <a:pt x="23041" y="12011"/>
                  <a:pt x="22784" y="12268"/>
                  <a:pt x="22462" y="12525"/>
                </a:cubicBezTo>
                <a:cubicBezTo>
                  <a:pt x="20823" y="13796"/>
                  <a:pt x="18367" y="14459"/>
                  <a:pt x="15889" y="14459"/>
                </a:cubicBezTo>
                <a:cubicBezTo>
                  <a:pt x="13599" y="14459"/>
                  <a:pt x="11290" y="13893"/>
                  <a:pt x="9590" y="12719"/>
                </a:cubicBezTo>
                <a:cubicBezTo>
                  <a:pt x="7338" y="11238"/>
                  <a:pt x="6887" y="8986"/>
                  <a:pt x="8368" y="7184"/>
                </a:cubicBezTo>
                <a:cubicBezTo>
                  <a:pt x="8689" y="6926"/>
                  <a:pt x="8947" y="6604"/>
                  <a:pt x="9269" y="6411"/>
                </a:cubicBezTo>
                <a:cubicBezTo>
                  <a:pt x="10919" y="5132"/>
                  <a:pt x="13380" y="4469"/>
                  <a:pt x="15867" y="4469"/>
                </a:cubicBezTo>
                <a:close/>
                <a:moveTo>
                  <a:pt x="15927" y="1"/>
                </a:moveTo>
                <a:cubicBezTo>
                  <a:pt x="14117" y="1"/>
                  <a:pt x="12284" y="196"/>
                  <a:pt x="10491" y="555"/>
                </a:cubicBezTo>
                <a:lnTo>
                  <a:pt x="11328" y="2421"/>
                </a:lnTo>
                <a:cubicBezTo>
                  <a:pt x="10234" y="2679"/>
                  <a:pt x="9075" y="3065"/>
                  <a:pt x="8046" y="3515"/>
                </a:cubicBezTo>
                <a:lnTo>
                  <a:pt x="5858" y="2164"/>
                </a:lnTo>
                <a:cubicBezTo>
                  <a:pt x="5021" y="2614"/>
                  <a:pt x="4184" y="3065"/>
                  <a:pt x="3412" y="3644"/>
                </a:cubicBezTo>
                <a:cubicBezTo>
                  <a:pt x="2768" y="4223"/>
                  <a:pt x="2125" y="4802"/>
                  <a:pt x="1610" y="5446"/>
                </a:cubicBezTo>
                <a:lnTo>
                  <a:pt x="4377" y="6411"/>
                </a:lnTo>
                <a:cubicBezTo>
                  <a:pt x="3927" y="7055"/>
                  <a:pt x="3541" y="7827"/>
                  <a:pt x="3412" y="8600"/>
                </a:cubicBezTo>
                <a:lnTo>
                  <a:pt x="194" y="8600"/>
                </a:lnTo>
                <a:cubicBezTo>
                  <a:pt x="1" y="10080"/>
                  <a:pt x="323" y="11496"/>
                  <a:pt x="1095" y="12719"/>
                </a:cubicBezTo>
                <a:lnTo>
                  <a:pt x="4120" y="12204"/>
                </a:lnTo>
                <a:cubicBezTo>
                  <a:pt x="4635" y="12976"/>
                  <a:pt x="5278" y="13684"/>
                  <a:pt x="6051" y="14199"/>
                </a:cubicBezTo>
                <a:lnTo>
                  <a:pt x="3734" y="15550"/>
                </a:lnTo>
                <a:cubicBezTo>
                  <a:pt x="4506" y="16129"/>
                  <a:pt x="5343" y="16580"/>
                  <a:pt x="6244" y="17031"/>
                </a:cubicBezTo>
                <a:cubicBezTo>
                  <a:pt x="7209" y="17417"/>
                  <a:pt x="8174" y="17803"/>
                  <a:pt x="9204" y="18060"/>
                </a:cubicBezTo>
                <a:lnTo>
                  <a:pt x="10749" y="16387"/>
                </a:lnTo>
                <a:cubicBezTo>
                  <a:pt x="11972" y="16709"/>
                  <a:pt x="13194" y="16902"/>
                  <a:pt x="14417" y="17031"/>
                </a:cubicBezTo>
                <a:lnTo>
                  <a:pt x="14353" y="18961"/>
                </a:lnTo>
                <a:cubicBezTo>
                  <a:pt x="14711" y="18971"/>
                  <a:pt x="15068" y="18977"/>
                  <a:pt x="15424" y="18977"/>
                </a:cubicBezTo>
                <a:cubicBezTo>
                  <a:pt x="17367" y="18977"/>
                  <a:pt x="19271" y="18817"/>
                  <a:pt x="21175" y="18382"/>
                </a:cubicBezTo>
                <a:lnTo>
                  <a:pt x="20338" y="16580"/>
                </a:lnTo>
                <a:cubicBezTo>
                  <a:pt x="21497" y="16323"/>
                  <a:pt x="22591" y="15936"/>
                  <a:pt x="23620" y="15422"/>
                </a:cubicBezTo>
                <a:lnTo>
                  <a:pt x="25809" y="16773"/>
                </a:lnTo>
                <a:cubicBezTo>
                  <a:pt x="26710" y="16387"/>
                  <a:pt x="27482" y="15872"/>
                  <a:pt x="28254" y="15293"/>
                </a:cubicBezTo>
                <a:cubicBezTo>
                  <a:pt x="28898" y="14778"/>
                  <a:pt x="29541" y="14199"/>
                  <a:pt x="30056" y="13491"/>
                </a:cubicBezTo>
                <a:lnTo>
                  <a:pt x="27289" y="12590"/>
                </a:lnTo>
                <a:cubicBezTo>
                  <a:pt x="27804" y="11882"/>
                  <a:pt x="28125" y="11174"/>
                  <a:pt x="28319" y="10337"/>
                </a:cubicBezTo>
                <a:lnTo>
                  <a:pt x="31472" y="10337"/>
                </a:lnTo>
                <a:cubicBezTo>
                  <a:pt x="31665" y="8921"/>
                  <a:pt x="31343" y="7441"/>
                  <a:pt x="30571" y="6218"/>
                </a:cubicBezTo>
                <a:lnTo>
                  <a:pt x="27546" y="6733"/>
                </a:lnTo>
                <a:cubicBezTo>
                  <a:pt x="27031" y="5961"/>
                  <a:pt x="26388" y="5253"/>
                  <a:pt x="25615" y="4738"/>
                </a:cubicBezTo>
                <a:lnTo>
                  <a:pt x="27932" y="3387"/>
                </a:lnTo>
                <a:cubicBezTo>
                  <a:pt x="27160" y="2872"/>
                  <a:pt x="26323" y="2357"/>
                  <a:pt x="25487" y="1971"/>
                </a:cubicBezTo>
                <a:cubicBezTo>
                  <a:pt x="24521" y="1520"/>
                  <a:pt x="23492" y="1134"/>
                  <a:pt x="22526" y="877"/>
                </a:cubicBezTo>
                <a:lnTo>
                  <a:pt x="20982" y="2550"/>
                </a:lnTo>
                <a:cubicBezTo>
                  <a:pt x="19759" y="2228"/>
                  <a:pt x="18536" y="2035"/>
                  <a:pt x="17249" y="1906"/>
                </a:cubicBezTo>
                <a:lnTo>
                  <a:pt x="17313" y="40"/>
                </a:lnTo>
                <a:cubicBezTo>
                  <a:pt x="16853" y="14"/>
                  <a:pt x="16391" y="1"/>
                  <a:pt x="15927" y="1"/>
                </a:cubicBezTo>
                <a:close/>
              </a:path>
            </a:pathLst>
          </a:custGeom>
          <a:solidFill>
            <a:srgbClr val="2E3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7153993" y="3250105"/>
            <a:ext cx="952" cy="87255"/>
          </a:xfrm>
          <a:custGeom>
            <a:rect b="b" l="l" r="r" t="t"/>
            <a:pathLst>
              <a:path extrusionOk="0" h="6051" w="66">
                <a:moveTo>
                  <a:pt x="65" y="0"/>
                </a:moveTo>
                <a:lnTo>
                  <a:pt x="65" y="4119"/>
                </a:lnTo>
                <a:lnTo>
                  <a:pt x="1" y="6050"/>
                </a:lnTo>
                <a:lnTo>
                  <a:pt x="1" y="193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7056540" y="3258455"/>
            <a:ext cx="13009" cy="85395"/>
          </a:xfrm>
          <a:custGeom>
            <a:rect b="b" l="l" r="r" t="t"/>
            <a:pathLst>
              <a:path extrusionOk="0" h="5922" w="902">
                <a:moveTo>
                  <a:pt x="901" y="1803"/>
                </a:moveTo>
                <a:lnTo>
                  <a:pt x="901" y="5922"/>
                </a:lnTo>
                <a:lnTo>
                  <a:pt x="65" y="4120"/>
                </a:ln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7275589" y="3299292"/>
            <a:ext cx="32508" cy="78892"/>
          </a:xfrm>
          <a:custGeom>
            <a:rect b="b" l="l" r="r" t="t"/>
            <a:pathLst>
              <a:path extrusionOk="0" h="5471" w="2254">
                <a:moveTo>
                  <a:pt x="2253" y="0"/>
                </a:moveTo>
                <a:lnTo>
                  <a:pt x="2253" y="4119"/>
                </a:lnTo>
                <a:lnTo>
                  <a:pt x="1" y="5471"/>
                </a:lnTo>
                <a:lnTo>
                  <a:pt x="1" y="1288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/>
          <p:nvPr/>
        </p:nvSpPr>
        <p:spPr>
          <a:xfrm>
            <a:off x="6929377" y="3328983"/>
            <a:ext cx="39921" cy="72403"/>
          </a:xfrm>
          <a:custGeom>
            <a:rect b="b" l="l" r="r" t="t"/>
            <a:pathLst>
              <a:path extrusionOk="0" h="5021" w="2768">
                <a:moveTo>
                  <a:pt x="2703" y="902"/>
                </a:moveTo>
                <a:lnTo>
                  <a:pt x="2768" y="5021"/>
                </a:lnTo>
                <a:lnTo>
                  <a:pt x="0" y="4120"/>
                </a:ln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/>
          <p:nvPr/>
        </p:nvSpPr>
        <p:spPr>
          <a:xfrm>
            <a:off x="7012912" y="3314145"/>
            <a:ext cx="241346" cy="130861"/>
          </a:xfrm>
          <a:custGeom>
            <a:rect b="b" l="l" r="r" t="t"/>
            <a:pathLst>
              <a:path extrusionOk="0" h="9075" w="16734">
                <a:moveTo>
                  <a:pt x="16734" y="4956"/>
                </a:moveTo>
                <a:cubicBezTo>
                  <a:pt x="16669" y="3604"/>
                  <a:pt x="15897" y="2381"/>
                  <a:pt x="14674" y="1673"/>
                </a:cubicBezTo>
                <a:lnTo>
                  <a:pt x="14674" y="1673"/>
                </a:lnTo>
                <a:cubicBezTo>
                  <a:pt x="14095" y="1287"/>
                  <a:pt x="13451" y="966"/>
                  <a:pt x="12808" y="708"/>
                </a:cubicBezTo>
                <a:cubicBezTo>
                  <a:pt x="12486" y="579"/>
                  <a:pt x="12100" y="515"/>
                  <a:pt x="11714" y="386"/>
                </a:cubicBezTo>
                <a:cubicBezTo>
                  <a:pt x="11392" y="322"/>
                  <a:pt x="11134" y="258"/>
                  <a:pt x="10813" y="193"/>
                </a:cubicBezTo>
                <a:lnTo>
                  <a:pt x="9912" y="65"/>
                </a:lnTo>
                <a:cubicBezTo>
                  <a:pt x="9654" y="65"/>
                  <a:pt x="9397" y="0"/>
                  <a:pt x="9075" y="0"/>
                </a:cubicBezTo>
                <a:cubicBezTo>
                  <a:pt x="8818" y="0"/>
                  <a:pt x="8496" y="0"/>
                  <a:pt x="8238" y="0"/>
                </a:cubicBezTo>
                <a:lnTo>
                  <a:pt x="7273" y="0"/>
                </a:lnTo>
                <a:cubicBezTo>
                  <a:pt x="7016" y="0"/>
                  <a:pt x="6629" y="65"/>
                  <a:pt x="6243" y="129"/>
                </a:cubicBezTo>
                <a:cubicBezTo>
                  <a:pt x="5857" y="193"/>
                  <a:pt x="5407" y="258"/>
                  <a:pt x="5020" y="386"/>
                </a:cubicBezTo>
                <a:cubicBezTo>
                  <a:pt x="3862" y="644"/>
                  <a:pt x="2768" y="1159"/>
                  <a:pt x="1803" y="1867"/>
                </a:cubicBezTo>
                <a:lnTo>
                  <a:pt x="1545" y="2124"/>
                </a:lnTo>
                <a:cubicBezTo>
                  <a:pt x="1288" y="2317"/>
                  <a:pt x="1095" y="2510"/>
                  <a:pt x="902" y="2768"/>
                </a:cubicBezTo>
                <a:lnTo>
                  <a:pt x="837" y="2832"/>
                </a:lnTo>
                <a:cubicBezTo>
                  <a:pt x="708" y="3025"/>
                  <a:pt x="580" y="3154"/>
                  <a:pt x="451" y="3347"/>
                </a:cubicBezTo>
                <a:cubicBezTo>
                  <a:pt x="387" y="3540"/>
                  <a:pt x="258" y="3733"/>
                  <a:pt x="194" y="3926"/>
                </a:cubicBezTo>
                <a:cubicBezTo>
                  <a:pt x="129" y="4055"/>
                  <a:pt x="129" y="4248"/>
                  <a:pt x="65" y="4377"/>
                </a:cubicBezTo>
                <a:cubicBezTo>
                  <a:pt x="65" y="4570"/>
                  <a:pt x="0" y="4763"/>
                  <a:pt x="0" y="4956"/>
                </a:cubicBezTo>
                <a:lnTo>
                  <a:pt x="0" y="9075"/>
                </a:lnTo>
                <a:cubicBezTo>
                  <a:pt x="0" y="8882"/>
                  <a:pt x="65" y="8753"/>
                  <a:pt x="65" y="8560"/>
                </a:cubicBezTo>
                <a:cubicBezTo>
                  <a:pt x="129" y="8367"/>
                  <a:pt x="194" y="8174"/>
                  <a:pt x="194" y="8045"/>
                </a:cubicBezTo>
                <a:cubicBezTo>
                  <a:pt x="322" y="7852"/>
                  <a:pt x="387" y="7659"/>
                  <a:pt x="451" y="7530"/>
                </a:cubicBezTo>
                <a:cubicBezTo>
                  <a:pt x="580" y="7337"/>
                  <a:pt x="708" y="7144"/>
                  <a:pt x="837" y="6951"/>
                </a:cubicBezTo>
                <a:lnTo>
                  <a:pt x="902" y="6886"/>
                </a:lnTo>
                <a:cubicBezTo>
                  <a:pt x="1095" y="6629"/>
                  <a:pt x="1288" y="6436"/>
                  <a:pt x="1545" y="6243"/>
                </a:cubicBezTo>
                <a:lnTo>
                  <a:pt x="1803" y="6050"/>
                </a:lnTo>
                <a:cubicBezTo>
                  <a:pt x="2768" y="5342"/>
                  <a:pt x="3862" y="4827"/>
                  <a:pt x="5020" y="4505"/>
                </a:cubicBezTo>
                <a:cubicBezTo>
                  <a:pt x="5407" y="4377"/>
                  <a:pt x="5793" y="4312"/>
                  <a:pt x="6243" y="4248"/>
                </a:cubicBezTo>
                <a:cubicBezTo>
                  <a:pt x="6694" y="4183"/>
                  <a:pt x="6951" y="4119"/>
                  <a:pt x="7273" y="4119"/>
                </a:cubicBezTo>
                <a:cubicBezTo>
                  <a:pt x="7659" y="4119"/>
                  <a:pt x="7917" y="4055"/>
                  <a:pt x="8174" y="4055"/>
                </a:cubicBezTo>
                <a:lnTo>
                  <a:pt x="9075" y="4055"/>
                </a:lnTo>
                <a:cubicBezTo>
                  <a:pt x="9332" y="4055"/>
                  <a:pt x="9654" y="4119"/>
                  <a:pt x="9912" y="4119"/>
                </a:cubicBezTo>
                <a:cubicBezTo>
                  <a:pt x="10233" y="4183"/>
                  <a:pt x="10491" y="4248"/>
                  <a:pt x="10813" y="4248"/>
                </a:cubicBezTo>
                <a:cubicBezTo>
                  <a:pt x="11070" y="4312"/>
                  <a:pt x="11392" y="4377"/>
                  <a:pt x="11714" y="4505"/>
                </a:cubicBezTo>
                <a:cubicBezTo>
                  <a:pt x="12035" y="4570"/>
                  <a:pt x="12422" y="4698"/>
                  <a:pt x="12808" y="4827"/>
                </a:cubicBezTo>
                <a:cubicBezTo>
                  <a:pt x="13451" y="5084"/>
                  <a:pt x="14095" y="5406"/>
                  <a:pt x="14674" y="5792"/>
                </a:cubicBezTo>
                <a:lnTo>
                  <a:pt x="14674" y="5792"/>
                </a:lnTo>
                <a:cubicBezTo>
                  <a:pt x="15833" y="6500"/>
                  <a:pt x="16605" y="7723"/>
                  <a:pt x="16734" y="9075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7313650" y="3398588"/>
            <a:ext cx="45503" cy="60333"/>
          </a:xfrm>
          <a:custGeom>
            <a:rect b="b" l="l" r="r" t="t"/>
            <a:pathLst>
              <a:path extrusionOk="0" h="4184" w="3155">
                <a:moveTo>
                  <a:pt x="3154" y="1"/>
                </a:moveTo>
                <a:lnTo>
                  <a:pt x="3154" y="4184"/>
                </a:lnTo>
                <a:lnTo>
                  <a:pt x="1" y="4120"/>
                </a:lnTo>
                <a:lnTo>
                  <a:pt x="1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7360062" y="3385596"/>
            <a:ext cx="14" cy="61271"/>
          </a:xfrm>
          <a:custGeom>
            <a:rect b="b" l="l" r="r" t="t"/>
            <a:pathLst>
              <a:path extrusionOk="0" h="4249" w="1">
                <a:moveTo>
                  <a:pt x="0" y="1"/>
                </a:moveTo>
                <a:lnTo>
                  <a:pt x="0" y="4120"/>
                </a:lnTo>
                <a:lnTo>
                  <a:pt x="0" y="4248"/>
                </a:lnTo>
                <a:lnTo>
                  <a:pt x="0" y="129"/>
                </a:lnTo>
                <a:lnTo>
                  <a:pt x="0" y="1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/>
          <p:nvPr/>
        </p:nvSpPr>
        <p:spPr>
          <a:xfrm>
            <a:off x="7359139" y="3387456"/>
            <a:ext cx="937" cy="71466"/>
          </a:xfrm>
          <a:custGeom>
            <a:rect b="b" l="l" r="r" t="t"/>
            <a:pathLst>
              <a:path extrusionOk="0" h="4956" w="65">
                <a:moveTo>
                  <a:pt x="64" y="0"/>
                </a:moveTo>
                <a:lnTo>
                  <a:pt x="64" y="4119"/>
                </a:lnTo>
                <a:cubicBezTo>
                  <a:pt x="64" y="4377"/>
                  <a:pt x="0" y="4699"/>
                  <a:pt x="0" y="4956"/>
                </a:cubicBezTo>
                <a:lnTo>
                  <a:pt x="0" y="773"/>
                </a:lnTo>
                <a:cubicBezTo>
                  <a:pt x="0" y="515"/>
                  <a:pt x="64" y="258"/>
                  <a:pt x="64" y="0"/>
                </a:cubicBezTo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7298795" y="3397665"/>
            <a:ext cx="14870" cy="91884"/>
          </a:xfrm>
          <a:custGeom>
            <a:rect b="b" l="l" r="r" t="t"/>
            <a:pathLst>
              <a:path extrusionOk="0" h="6372" w="1031">
                <a:moveTo>
                  <a:pt x="1031" y="65"/>
                </a:moveTo>
                <a:lnTo>
                  <a:pt x="1031" y="65"/>
                </a:lnTo>
                <a:cubicBezTo>
                  <a:pt x="966" y="322"/>
                  <a:pt x="902" y="580"/>
                  <a:pt x="773" y="773"/>
                </a:cubicBezTo>
                <a:cubicBezTo>
                  <a:pt x="709" y="1094"/>
                  <a:pt x="580" y="1352"/>
                  <a:pt x="451" y="1609"/>
                </a:cubicBezTo>
                <a:cubicBezTo>
                  <a:pt x="323" y="1802"/>
                  <a:pt x="194" y="2060"/>
                  <a:pt x="1" y="2253"/>
                </a:cubicBezTo>
                <a:lnTo>
                  <a:pt x="1" y="6372"/>
                </a:lnTo>
                <a:cubicBezTo>
                  <a:pt x="194" y="6179"/>
                  <a:pt x="323" y="5986"/>
                  <a:pt x="451" y="5728"/>
                </a:cubicBezTo>
                <a:cubicBezTo>
                  <a:pt x="580" y="5471"/>
                  <a:pt x="709" y="5213"/>
                  <a:pt x="773" y="4956"/>
                </a:cubicBezTo>
                <a:cubicBezTo>
                  <a:pt x="902" y="4699"/>
                  <a:pt x="966" y="4441"/>
                  <a:pt x="1031" y="4184"/>
                </a:cubicBezTo>
                <a:lnTo>
                  <a:pt x="1031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6921027" y="3425510"/>
            <a:ext cx="44566" cy="66822"/>
          </a:xfrm>
          <a:custGeom>
            <a:rect b="b" l="l" r="r" t="t"/>
            <a:pathLst>
              <a:path extrusionOk="0" h="4634" w="3090">
                <a:moveTo>
                  <a:pt x="3025" y="0"/>
                </a:moveTo>
                <a:lnTo>
                  <a:pt x="3089" y="4119"/>
                </a:lnTo>
                <a:lnTo>
                  <a:pt x="0" y="4634"/>
                </a:lnTo>
                <a:lnTo>
                  <a:pt x="0" y="515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6907094" y="3386533"/>
            <a:ext cx="13947" cy="105800"/>
          </a:xfrm>
          <a:custGeom>
            <a:rect b="b" l="l" r="r" t="t"/>
            <a:pathLst>
              <a:path extrusionOk="0" h="7337" w="967">
                <a:moveTo>
                  <a:pt x="966" y="3218"/>
                </a:moveTo>
                <a:lnTo>
                  <a:pt x="966" y="7337"/>
                </a:lnTo>
                <a:cubicBezTo>
                  <a:pt x="387" y="6372"/>
                  <a:pt x="65" y="5277"/>
                  <a:pt x="1" y="4119"/>
                </a:cubicBezTo>
                <a:lnTo>
                  <a:pt x="1" y="0"/>
                </a:lnTo>
                <a:cubicBezTo>
                  <a:pt x="65" y="1159"/>
                  <a:pt x="387" y="2253"/>
                  <a:pt x="966" y="3218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6964640" y="3425510"/>
            <a:ext cx="27864" cy="89101"/>
          </a:xfrm>
          <a:custGeom>
            <a:rect b="b" l="l" r="r" t="t"/>
            <a:pathLst>
              <a:path extrusionOk="0" h="6179" w="1932">
                <a:moveTo>
                  <a:pt x="1932" y="1995"/>
                </a:moveTo>
                <a:lnTo>
                  <a:pt x="1932" y="6178"/>
                </a:lnTo>
                <a:cubicBezTo>
                  <a:pt x="1159" y="5599"/>
                  <a:pt x="516" y="4891"/>
                  <a:pt x="1" y="4119"/>
                </a:cubicBezTo>
                <a:lnTo>
                  <a:pt x="1" y="0"/>
                </a:lnTo>
                <a:cubicBezTo>
                  <a:pt x="516" y="772"/>
                  <a:pt x="1159" y="1480"/>
                  <a:pt x="1932" y="1995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7198550" y="3471925"/>
            <a:ext cx="48252" cy="76096"/>
          </a:xfrm>
          <a:custGeom>
            <a:rect b="b" l="l" r="r" t="t"/>
            <a:pathLst>
              <a:path extrusionOk="0" h="5278" w="3283">
                <a:moveTo>
                  <a:pt x="3282" y="0"/>
                </a:moveTo>
                <a:cubicBezTo>
                  <a:pt x="2446" y="386"/>
                  <a:pt x="1480" y="708"/>
                  <a:pt x="579" y="965"/>
                </a:cubicBezTo>
                <a:lnTo>
                  <a:pt x="0" y="1094"/>
                </a:lnTo>
                <a:lnTo>
                  <a:pt x="0" y="5277"/>
                </a:lnTo>
                <a:lnTo>
                  <a:pt x="579" y="5084"/>
                </a:lnTo>
                <a:cubicBezTo>
                  <a:pt x="1480" y="4891"/>
                  <a:pt x="2446" y="4505"/>
                  <a:pt x="3282" y="4119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7243074" y="3471925"/>
            <a:ext cx="35298" cy="78878"/>
          </a:xfrm>
          <a:custGeom>
            <a:rect b="b" l="l" r="r" t="t"/>
            <a:pathLst>
              <a:path extrusionOk="0" h="5471" w="2189">
                <a:moveTo>
                  <a:pt x="2189" y="1352"/>
                </a:moveTo>
                <a:lnTo>
                  <a:pt x="2189" y="5470"/>
                </a:lnTo>
                <a:lnTo>
                  <a:pt x="1" y="4119"/>
                </a:lnTo>
                <a:lnTo>
                  <a:pt x="1" y="0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7277450" y="3444069"/>
            <a:ext cx="61281" cy="106737"/>
          </a:xfrm>
          <a:custGeom>
            <a:rect b="b" l="l" r="r" t="t"/>
            <a:pathLst>
              <a:path extrusionOk="0" h="7402" w="4249">
                <a:moveTo>
                  <a:pt x="4248" y="0"/>
                </a:moveTo>
                <a:lnTo>
                  <a:pt x="4184" y="129"/>
                </a:lnTo>
                <a:cubicBezTo>
                  <a:pt x="3798" y="580"/>
                  <a:pt x="3347" y="1030"/>
                  <a:pt x="2897" y="1416"/>
                </a:cubicBezTo>
                <a:lnTo>
                  <a:pt x="2446" y="1802"/>
                </a:lnTo>
                <a:cubicBezTo>
                  <a:pt x="1674" y="2382"/>
                  <a:pt x="902" y="2832"/>
                  <a:pt x="1" y="3283"/>
                </a:cubicBezTo>
                <a:lnTo>
                  <a:pt x="1" y="7401"/>
                </a:lnTo>
                <a:cubicBezTo>
                  <a:pt x="902" y="7015"/>
                  <a:pt x="1674" y="6500"/>
                  <a:pt x="2446" y="5921"/>
                </a:cubicBezTo>
                <a:cubicBezTo>
                  <a:pt x="2575" y="5793"/>
                  <a:pt x="2768" y="5664"/>
                  <a:pt x="2897" y="5535"/>
                </a:cubicBezTo>
                <a:cubicBezTo>
                  <a:pt x="3347" y="5149"/>
                  <a:pt x="3798" y="4698"/>
                  <a:pt x="4184" y="4248"/>
                </a:cubicBezTo>
                <a:lnTo>
                  <a:pt x="4248" y="4119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7060247" y="3485829"/>
            <a:ext cx="52931" cy="68682"/>
          </a:xfrm>
          <a:custGeom>
            <a:rect b="b" l="l" r="r" t="t"/>
            <a:pathLst>
              <a:path extrusionOk="0" h="4763" w="3670">
                <a:moveTo>
                  <a:pt x="3669" y="644"/>
                </a:moveTo>
                <a:cubicBezTo>
                  <a:pt x="3347" y="644"/>
                  <a:pt x="3090" y="580"/>
                  <a:pt x="2768" y="515"/>
                </a:cubicBezTo>
                <a:cubicBezTo>
                  <a:pt x="2318" y="451"/>
                  <a:pt x="1867" y="387"/>
                  <a:pt x="1417" y="322"/>
                </a:cubicBezTo>
                <a:cubicBezTo>
                  <a:pt x="1030" y="258"/>
                  <a:pt x="516" y="129"/>
                  <a:pt x="65" y="0"/>
                </a:cubicBezTo>
                <a:lnTo>
                  <a:pt x="1" y="0"/>
                </a:lnTo>
                <a:lnTo>
                  <a:pt x="1" y="4184"/>
                </a:lnTo>
                <a:lnTo>
                  <a:pt x="1" y="4184"/>
                </a:lnTo>
                <a:cubicBezTo>
                  <a:pt x="516" y="4248"/>
                  <a:pt x="966" y="4377"/>
                  <a:pt x="1417" y="4441"/>
                </a:cubicBezTo>
                <a:cubicBezTo>
                  <a:pt x="1932" y="4570"/>
                  <a:pt x="2318" y="4634"/>
                  <a:pt x="2768" y="4634"/>
                </a:cubicBezTo>
                <a:lnTo>
                  <a:pt x="3669" y="4763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7037979" y="3485829"/>
            <a:ext cx="22283" cy="84458"/>
          </a:xfrm>
          <a:custGeom>
            <a:rect b="b" l="l" r="r" t="t"/>
            <a:pathLst>
              <a:path extrusionOk="0" h="5857" w="1545">
                <a:moveTo>
                  <a:pt x="1545" y="0"/>
                </a:moveTo>
                <a:lnTo>
                  <a:pt x="1545" y="4184"/>
                </a:lnTo>
                <a:lnTo>
                  <a:pt x="0" y="5857"/>
                </a:lnTo>
                <a:lnTo>
                  <a:pt x="0" y="1674"/>
                </a:ln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/>
          <p:nvPr/>
        </p:nvSpPr>
        <p:spPr>
          <a:xfrm>
            <a:off x="6959073" y="3473760"/>
            <a:ext cx="78920" cy="95605"/>
          </a:xfrm>
          <a:custGeom>
            <a:rect b="b" l="l" r="r" t="t"/>
            <a:pathLst>
              <a:path extrusionOk="0" h="6630" w="5472">
                <a:moveTo>
                  <a:pt x="5471" y="2511"/>
                </a:moveTo>
                <a:cubicBezTo>
                  <a:pt x="4892" y="2382"/>
                  <a:pt x="4313" y="2189"/>
                  <a:pt x="3733" y="1996"/>
                </a:cubicBezTo>
                <a:cubicBezTo>
                  <a:pt x="3347" y="1803"/>
                  <a:pt x="2961" y="1610"/>
                  <a:pt x="2511" y="1417"/>
                </a:cubicBezTo>
                <a:cubicBezTo>
                  <a:pt x="1610" y="1030"/>
                  <a:pt x="773" y="516"/>
                  <a:pt x="1" y="1"/>
                </a:cubicBezTo>
                <a:lnTo>
                  <a:pt x="1" y="4120"/>
                </a:lnTo>
                <a:cubicBezTo>
                  <a:pt x="773" y="4699"/>
                  <a:pt x="1610" y="5149"/>
                  <a:pt x="2511" y="5600"/>
                </a:cubicBezTo>
                <a:cubicBezTo>
                  <a:pt x="2897" y="5729"/>
                  <a:pt x="3283" y="5922"/>
                  <a:pt x="3733" y="6050"/>
                </a:cubicBezTo>
                <a:cubicBezTo>
                  <a:pt x="4313" y="6308"/>
                  <a:pt x="4892" y="6501"/>
                  <a:pt x="5471" y="6630"/>
                </a:cubicBezTo>
                <a:close/>
              </a:path>
            </a:pathLst>
          </a:custGeom>
          <a:solidFill>
            <a:srgbClr val="009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1"/>
          <p:cNvSpPr/>
          <p:nvPr/>
        </p:nvSpPr>
        <p:spPr>
          <a:xfrm>
            <a:off x="7113163" y="3514597"/>
            <a:ext cx="97467" cy="67760"/>
          </a:xfrm>
          <a:custGeom>
            <a:rect b="b" l="l" r="r" t="t"/>
            <a:pathLst>
              <a:path extrusionOk="0" h="4699" w="6758">
                <a:moveTo>
                  <a:pt x="6758" y="0"/>
                </a:moveTo>
                <a:cubicBezTo>
                  <a:pt x="6307" y="129"/>
                  <a:pt x="5857" y="194"/>
                  <a:pt x="5342" y="258"/>
                </a:cubicBezTo>
                <a:cubicBezTo>
                  <a:pt x="4763" y="387"/>
                  <a:pt x="4119" y="451"/>
                  <a:pt x="3476" y="515"/>
                </a:cubicBezTo>
                <a:cubicBezTo>
                  <a:pt x="2832" y="515"/>
                  <a:pt x="2317" y="580"/>
                  <a:pt x="1738" y="580"/>
                </a:cubicBezTo>
                <a:cubicBezTo>
                  <a:pt x="1159" y="580"/>
                  <a:pt x="644" y="580"/>
                  <a:pt x="129" y="580"/>
                </a:cubicBezTo>
                <a:lnTo>
                  <a:pt x="0" y="580"/>
                </a:lnTo>
                <a:lnTo>
                  <a:pt x="0" y="4699"/>
                </a:lnTo>
                <a:lnTo>
                  <a:pt x="129" y="4699"/>
                </a:lnTo>
                <a:lnTo>
                  <a:pt x="1738" y="4699"/>
                </a:lnTo>
                <a:cubicBezTo>
                  <a:pt x="2317" y="4699"/>
                  <a:pt x="2896" y="4699"/>
                  <a:pt x="3476" y="4634"/>
                </a:cubicBezTo>
                <a:cubicBezTo>
                  <a:pt x="4055" y="4570"/>
                  <a:pt x="4763" y="4506"/>
                  <a:pt x="5342" y="4377"/>
                </a:cubicBezTo>
                <a:cubicBezTo>
                  <a:pt x="5857" y="4312"/>
                  <a:pt x="6307" y="4248"/>
                  <a:pt x="6758" y="4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1"/>
          <p:cNvSpPr/>
          <p:nvPr/>
        </p:nvSpPr>
        <p:spPr>
          <a:xfrm>
            <a:off x="6905234" y="3248620"/>
            <a:ext cx="456703" cy="275018"/>
          </a:xfrm>
          <a:custGeom>
            <a:rect b="b" l="l" r="r" t="t"/>
            <a:pathLst>
              <a:path extrusionOk="0" h="19072" w="31666">
                <a:moveTo>
                  <a:pt x="15859" y="4548"/>
                </a:moveTo>
                <a:cubicBezTo>
                  <a:pt x="18128" y="4548"/>
                  <a:pt x="20420" y="5115"/>
                  <a:pt x="22140" y="6282"/>
                </a:cubicBezTo>
                <a:cubicBezTo>
                  <a:pt x="24328" y="7762"/>
                  <a:pt x="24843" y="10015"/>
                  <a:pt x="23299" y="11817"/>
                </a:cubicBezTo>
                <a:cubicBezTo>
                  <a:pt x="23041" y="12074"/>
                  <a:pt x="22784" y="12396"/>
                  <a:pt x="22462" y="12589"/>
                </a:cubicBezTo>
                <a:cubicBezTo>
                  <a:pt x="20814" y="13901"/>
                  <a:pt x="18339" y="14580"/>
                  <a:pt x="15846" y="14580"/>
                </a:cubicBezTo>
                <a:cubicBezTo>
                  <a:pt x="13570" y="14580"/>
                  <a:pt x="11280" y="14014"/>
                  <a:pt x="9590" y="12846"/>
                </a:cubicBezTo>
                <a:cubicBezTo>
                  <a:pt x="7338" y="11366"/>
                  <a:pt x="6887" y="9114"/>
                  <a:pt x="8368" y="7312"/>
                </a:cubicBezTo>
                <a:cubicBezTo>
                  <a:pt x="8689" y="6990"/>
                  <a:pt x="8947" y="6732"/>
                  <a:pt x="9269" y="6539"/>
                </a:cubicBezTo>
                <a:cubicBezTo>
                  <a:pt x="10917" y="5227"/>
                  <a:pt x="13374" y="4548"/>
                  <a:pt x="15859" y="4548"/>
                </a:cubicBezTo>
                <a:close/>
                <a:moveTo>
                  <a:pt x="15955" y="0"/>
                </a:moveTo>
                <a:cubicBezTo>
                  <a:pt x="14137" y="0"/>
                  <a:pt x="12293" y="206"/>
                  <a:pt x="10491" y="618"/>
                </a:cubicBezTo>
                <a:lnTo>
                  <a:pt x="11392" y="2420"/>
                </a:lnTo>
                <a:cubicBezTo>
                  <a:pt x="10234" y="2678"/>
                  <a:pt x="9075" y="3064"/>
                  <a:pt x="8046" y="3579"/>
                </a:cubicBezTo>
                <a:lnTo>
                  <a:pt x="5858" y="2227"/>
                </a:lnTo>
                <a:cubicBezTo>
                  <a:pt x="5021" y="2613"/>
                  <a:pt x="4184" y="3128"/>
                  <a:pt x="3412" y="3707"/>
                </a:cubicBezTo>
                <a:cubicBezTo>
                  <a:pt x="2768" y="4222"/>
                  <a:pt x="2189" y="4802"/>
                  <a:pt x="1610" y="5510"/>
                </a:cubicBezTo>
                <a:lnTo>
                  <a:pt x="4377" y="6411"/>
                </a:lnTo>
                <a:cubicBezTo>
                  <a:pt x="3927" y="7054"/>
                  <a:pt x="3541" y="7826"/>
                  <a:pt x="3412" y="8663"/>
                </a:cubicBezTo>
                <a:lnTo>
                  <a:pt x="258" y="8663"/>
                </a:lnTo>
                <a:cubicBezTo>
                  <a:pt x="1" y="10079"/>
                  <a:pt x="323" y="11559"/>
                  <a:pt x="1095" y="12782"/>
                </a:cubicBezTo>
                <a:lnTo>
                  <a:pt x="4120" y="12267"/>
                </a:lnTo>
                <a:cubicBezTo>
                  <a:pt x="4635" y="13039"/>
                  <a:pt x="5278" y="13683"/>
                  <a:pt x="6051" y="14262"/>
                </a:cubicBezTo>
                <a:lnTo>
                  <a:pt x="3734" y="15614"/>
                </a:lnTo>
                <a:cubicBezTo>
                  <a:pt x="4506" y="16193"/>
                  <a:pt x="5343" y="16708"/>
                  <a:pt x="6244" y="17158"/>
                </a:cubicBezTo>
                <a:cubicBezTo>
                  <a:pt x="7145" y="17544"/>
                  <a:pt x="8174" y="17931"/>
                  <a:pt x="9140" y="18188"/>
                </a:cubicBezTo>
                <a:lnTo>
                  <a:pt x="10749" y="16515"/>
                </a:lnTo>
                <a:cubicBezTo>
                  <a:pt x="11907" y="16837"/>
                  <a:pt x="13194" y="17030"/>
                  <a:pt x="14417" y="17158"/>
                </a:cubicBezTo>
                <a:lnTo>
                  <a:pt x="14353" y="19025"/>
                </a:lnTo>
                <a:cubicBezTo>
                  <a:pt x="14900" y="19055"/>
                  <a:pt x="15443" y="19071"/>
                  <a:pt x="15984" y="19071"/>
                </a:cubicBezTo>
                <a:cubicBezTo>
                  <a:pt x="17733" y="19071"/>
                  <a:pt x="19454" y="18903"/>
                  <a:pt x="21175" y="18510"/>
                </a:cubicBezTo>
                <a:lnTo>
                  <a:pt x="20338" y="16708"/>
                </a:lnTo>
                <a:cubicBezTo>
                  <a:pt x="21432" y="16386"/>
                  <a:pt x="22591" y="16000"/>
                  <a:pt x="23620" y="15549"/>
                </a:cubicBezTo>
                <a:lnTo>
                  <a:pt x="25809" y="16901"/>
                </a:lnTo>
                <a:cubicBezTo>
                  <a:pt x="26710" y="16515"/>
                  <a:pt x="27482" y="16000"/>
                  <a:pt x="28254" y="15421"/>
                </a:cubicBezTo>
                <a:cubicBezTo>
                  <a:pt x="28898" y="14906"/>
                  <a:pt x="29541" y="14262"/>
                  <a:pt x="30056" y="13619"/>
                </a:cubicBezTo>
                <a:lnTo>
                  <a:pt x="27289" y="12653"/>
                </a:lnTo>
                <a:cubicBezTo>
                  <a:pt x="27804" y="12010"/>
                  <a:pt x="28125" y="11237"/>
                  <a:pt x="28319" y="10465"/>
                </a:cubicBezTo>
                <a:lnTo>
                  <a:pt x="31472" y="10465"/>
                </a:lnTo>
                <a:cubicBezTo>
                  <a:pt x="31665" y="9049"/>
                  <a:pt x="31343" y="7569"/>
                  <a:pt x="30571" y="6346"/>
                </a:cubicBezTo>
                <a:lnTo>
                  <a:pt x="27546" y="6861"/>
                </a:lnTo>
                <a:cubicBezTo>
                  <a:pt x="27031" y="6089"/>
                  <a:pt x="26388" y="5381"/>
                  <a:pt x="25615" y="4866"/>
                </a:cubicBezTo>
                <a:lnTo>
                  <a:pt x="27932" y="3514"/>
                </a:lnTo>
                <a:cubicBezTo>
                  <a:pt x="27160" y="2935"/>
                  <a:pt x="26323" y="2420"/>
                  <a:pt x="25487" y="1970"/>
                </a:cubicBezTo>
                <a:cubicBezTo>
                  <a:pt x="24521" y="1519"/>
                  <a:pt x="23492" y="1198"/>
                  <a:pt x="22526" y="876"/>
                </a:cubicBezTo>
                <a:lnTo>
                  <a:pt x="20982" y="2549"/>
                </a:lnTo>
                <a:cubicBezTo>
                  <a:pt x="19759" y="2227"/>
                  <a:pt x="18536" y="2034"/>
                  <a:pt x="17249" y="1970"/>
                </a:cubicBezTo>
                <a:lnTo>
                  <a:pt x="17313" y="39"/>
                </a:lnTo>
                <a:cubicBezTo>
                  <a:pt x="16863" y="13"/>
                  <a:pt x="16410" y="0"/>
                  <a:pt x="159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7727634" y="2894667"/>
            <a:ext cx="730514" cy="407423"/>
          </a:xfrm>
          <a:custGeom>
            <a:rect b="b" l="l" r="r" t="t"/>
            <a:pathLst>
              <a:path extrusionOk="0" h="28254" w="50651">
                <a:moveTo>
                  <a:pt x="11520" y="2237"/>
                </a:moveTo>
                <a:cubicBezTo>
                  <a:pt x="12775" y="2237"/>
                  <a:pt x="14030" y="2542"/>
                  <a:pt x="15189" y="3154"/>
                </a:cubicBezTo>
                <a:lnTo>
                  <a:pt x="18793" y="5213"/>
                </a:lnTo>
                <a:lnTo>
                  <a:pt x="10040" y="10362"/>
                </a:lnTo>
                <a:lnTo>
                  <a:pt x="6436" y="8302"/>
                </a:lnTo>
                <a:cubicBezTo>
                  <a:pt x="4377" y="7080"/>
                  <a:pt x="4377" y="5213"/>
                  <a:pt x="6372" y="4055"/>
                </a:cubicBezTo>
                <a:lnTo>
                  <a:pt x="7852" y="3154"/>
                </a:lnTo>
                <a:cubicBezTo>
                  <a:pt x="9010" y="2542"/>
                  <a:pt x="10265" y="2237"/>
                  <a:pt x="11520" y="2237"/>
                </a:cubicBezTo>
                <a:close/>
                <a:moveTo>
                  <a:pt x="29058" y="14400"/>
                </a:moveTo>
                <a:cubicBezTo>
                  <a:pt x="29862" y="14400"/>
                  <a:pt x="30667" y="14577"/>
                  <a:pt x="31407" y="14931"/>
                </a:cubicBezTo>
                <a:cubicBezTo>
                  <a:pt x="32823" y="15639"/>
                  <a:pt x="32823" y="16926"/>
                  <a:pt x="31536" y="17699"/>
                </a:cubicBezTo>
                <a:cubicBezTo>
                  <a:pt x="30763" y="18085"/>
                  <a:pt x="29927" y="18278"/>
                  <a:pt x="29098" y="18278"/>
                </a:cubicBezTo>
                <a:cubicBezTo>
                  <a:pt x="28270" y="18278"/>
                  <a:pt x="27449" y="18085"/>
                  <a:pt x="26709" y="17699"/>
                </a:cubicBezTo>
                <a:cubicBezTo>
                  <a:pt x="25357" y="16926"/>
                  <a:pt x="25357" y="15704"/>
                  <a:pt x="26709" y="14931"/>
                </a:cubicBezTo>
                <a:cubicBezTo>
                  <a:pt x="27449" y="14577"/>
                  <a:pt x="28253" y="14400"/>
                  <a:pt x="29058" y="14400"/>
                </a:cubicBezTo>
                <a:close/>
                <a:moveTo>
                  <a:pt x="27521" y="4682"/>
                </a:moveTo>
                <a:cubicBezTo>
                  <a:pt x="28784" y="4682"/>
                  <a:pt x="30055" y="4988"/>
                  <a:pt x="31214" y="5599"/>
                </a:cubicBezTo>
                <a:lnTo>
                  <a:pt x="44279" y="13129"/>
                </a:lnTo>
                <a:cubicBezTo>
                  <a:pt x="46274" y="14288"/>
                  <a:pt x="46274" y="16154"/>
                  <a:pt x="44279" y="17313"/>
                </a:cubicBezTo>
                <a:lnTo>
                  <a:pt x="44279" y="17377"/>
                </a:lnTo>
                <a:lnTo>
                  <a:pt x="39066" y="20402"/>
                </a:lnTo>
                <a:lnTo>
                  <a:pt x="35526" y="18407"/>
                </a:lnTo>
                <a:cubicBezTo>
                  <a:pt x="37071" y="16798"/>
                  <a:pt x="36684" y="14674"/>
                  <a:pt x="34239" y="13322"/>
                </a:cubicBezTo>
                <a:cubicBezTo>
                  <a:pt x="32630" y="12486"/>
                  <a:pt x="30860" y="12067"/>
                  <a:pt x="29082" y="12067"/>
                </a:cubicBezTo>
                <a:cubicBezTo>
                  <a:pt x="27304" y="12067"/>
                  <a:pt x="25518" y="12486"/>
                  <a:pt x="23877" y="13322"/>
                </a:cubicBezTo>
                <a:cubicBezTo>
                  <a:pt x="21045" y="14931"/>
                  <a:pt x="21045" y="17634"/>
                  <a:pt x="23877" y="19308"/>
                </a:cubicBezTo>
                <a:cubicBezTo>
                  <a:pt x="25556" y="20128"/>
                  <a:pt x="27402" y="20545"/>
                  <a:pt x="29240" y="20545"/>
                </a:cubicBezTo>
                <a:cubicBezTo>
                  <a:pt x="30431" y="20545"/>
                  <a:pt x="31620" y="20370"/>
                  <a:pt x="32759" y="20016"/>
                </a:cubicBezTo>
                <a:lnTo>
                  <a:pt x="36234" y="22011"/>
                </a:lnTo>
                <a:lnTo>
                  <a:pt x="30956" y="25100"/>
                </a:lnTo>
                <a:cubicBezTo>
                  <a:pt x="29830" y="25679"/>
                  <a:pt x="28591" y="25969"/>
                  <a:pt x="27344" y="25969"/>
                </a:cubicBezTo>
                <a:cubicBezTo>
                  <a:pt x="26097" y="25969"/>
                  <a:pt x="24842" y="25679"/>
                  <a:pt x="23684" y="25100"/>
                </a:cubicBezTo>
                <a:lnTo>
                  <a:pt x="10619" y="17506"/>
                </a:lnTo>
                <a:cubicBezTo>
                  <a:pt x="8624" y="16347"/>
                  <a:pt x="8624" y="14481"/>
                  <a:pt x="10555" y="13322"/>
                </a:cubicBezTo>
                <a:lnTo>
                  <a:pt x="11456" y="12808"/>
                </a:lnTo>
                <a:lnTo>
                  <a:pt x="22976" y="6114"/>
                </a:lnTo>
                <a:lnTo>
                  <a:pt x="23877" y="5599"/>
                </a:lnTo>
                <a:cubicBezTo>
                  <a:pt x="25003" y="4988"/>
                  <a:pt x="26258" y="4682"/>
                  <a:pt x="27521" y="4682"/>
                </a:cubicBezTo>
                <a:close/>
                <a:moveTo>
                  <a:pt x="11464" y="0"/>
                </a:moveTo>
                <a:cubicBezTo>
                  <a:pt x="9123" y="0"/>
                  <a:pt x="6790" y="515"/>
                  <a:pt x="5020" y="1545"/>
                </a:cubicBezTo>
                <a:lnTo>
                  <a:pt x="3540" y="2382"/>
                </a:lnTo>
                <a:cubicBezTo>
                  <a:pt x="0" y="4441"/>
                  <a:pt x="65" y="7788"/>
                  <a:pt x="3604" y="9911"/>
                </a:cubicBezTo>
                <a:lnTo>
                  <a:pt x="7273" y="11971"/>
                </a:lnTo>
                <a:cubicBezTo>
                  <a:pt x="4184" y="14030"/>
                  <a:pt x="4377" y="17184"/>
                  <a:pt x="7788" y="19179"/>
                </a:cubicBezTo>
                <a:lnTo>
                  <a:pt x="20852" y="26709"/>
                </a:lnTo>
                <a:cubicBezTo>
                  <a:pt x="22654" y="27739"/>
                  <a:pt x="25003" y="28253"/>
                  <a:pt x="27336" y="28253"/>
                </a:cubicBezTo>
                <a:cubicBezTo>
                  <a:pt x="29669" y="28253"/>
                  <a:pt x="31986" y="27739"/>
                  <a:pt x="33724" y="26709"/>
                </a:cubicBezTo>
                <a:lnTo>
                  <a:pt x="47046" y="18986"/>
                </a:lnTo>
                <a:cubicBezTo>
                  <a:pt x="50650" y="16926"/>
                  <a:pt x="50650" y="13580"/>
                  <a:pt x="47046" y="11520"/>
                </a:cubicBezTo>
                <a:lnTo>
                  <a:pt x="33981" y="3926"/>
                </a:lnTo>
                <a:cubicBezTo>
                  <a:pt x="32188" y="2911"/>
                  <a:pt x="29825" y="2394"/>
                  <a:pt x="27472" y="2394"/>
                </a:cubicBezTo>
                <a:cubicBezTo>
                  <a:pt x="25351" y="2394"/>
                  <a:pt x="23239" y="2814"/>
                  <a:pt x="21560" y="3669"/>
                </a:cubicBezTo>
                <a:lnTo>
                  <a:pt x="17956" y="1545"/>
                </a:lnTo>
                <a:cubicBezTo>
                  <a:pt x="16154" y="515"/>
                  <a:pt x="13805" y="0"/>
                  <a:pt x="114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7740628" y="2810209"/>
            <a:ext cx="704525" cy="448029"/>
          </a:xfrm>
          <a:custGeom>
            <a:rect b="b" l="l" r="r" t="t"/>
            <a:pathLst>
              <a:path extrusionOk="0" h="31070" w="48849">
                <a:moveTo>
                  <a:pt x="10587" y="4602"/>
                </a:moveTo>
                <a:cubicBezTo>
                  <a:pt x="11842" y="4602"/>
                  <a:pt x="13097" y="4892"/>
                  <a:pt x="14223" y="5471"/>
                </a:cubicBezTo>
                <a:lnTo>
                  <a:pt x="15382" y="6179"/>
                </a:lnTo>
                <a:lnTo>
                  <a:pt x="16540" y="6823"/>
                </a:lnTo>
                <a:lnTo>
                  <a:pt x="15124" y="7595"/>
                </a:lnTo>
                <a:lnTo>
                  <a:pt x="8045" y="12100"/>
                </a:lnTo>
                <a:lnTo>
                  <a:pt x="7144" y="11650"/>
                </a:lnTo>
                <a:cubicBezTo>
                  <a:pt x="7466" y="11263"/>
                  <a:pt x="7659" y="10877"/>
                  <a:pt x="7595" y="10749"/>
                </a:cubicBezTo>
                <a:cubicBezTo>
                  <a:pt x="7466" y="10555"/>
                  <a:pt x="5085" y="9011"/>
                  <a:pt x="4055" y="8303"/>
                </a:cubicBezTo>
                <a:cubicBezTo>
                  <a:pt x="4055" y="7981"/>
                  <a:pt x="4184" y="7724"/>
                  <a:pt x="4312" y="7466"/>
                </a:cubicBezTo>
                <a:cubicBezTo>
                  <a:pt x="4634" y="7016"/>
                  <a:pt x="5020" y="6630"/>
                  <a:pt x="5471" y="6372"/>
                </a:cubicBezTo>
                <a:lnTo>
                  <a:pt x="6951" y="5471"/>
                </a:lnTo>
                <a:cubicBezTo>
                  <a:pt x="8077" y="4892"/>
                  <a:pt x="9332" y="4602"/>
                  <a:pt x="10587" y="4602"/>
                </a:cubicBezTo>
                <a:close/>
                <a:moveTo>
                  <a:pt x="28189" y="16863"/>
                </a:moveTo>
                <a:cubicBezTo>
                  <a:pt x="29010" y="16863"/>
                  <a:pt x="29830" y="17056"/>
                  <a:pt x="30570" y="17442"/>
                </a:cubicBezTo>
                <a:lnTo>
                  <a:pt x="30699" y="17506"/>
                </a:lnTo>
                <a:cubicBezTo>
                  <a:pt x="29669" y="17570"/>
                  <a:pt x="26516" y="17764"/>
                  <a:pt x="25293" y="17828"/>
                </a:cubicBezTo>
                <a:cubicBezTo>
                  <a:pt x="25486" y="17699"/>
                  <a:pt x="25615" y="17570"/>
                  <a:pt x="25808" y="17442"/>
                </a:cubicBezTo>
                <a:cubicBezTo>
                  <a:pt x="26548" y="17056"/>
                  <a:pt x="27369" y="16863"/>
                  <a:pt x="28189" y="16863"/>
                </a:cubicBezTo>
                <a:close/>
                <a:moveTo>
                  <a:pt x="26645" y="7048"/>
                </a:moveTo>
                <a:cubicBezTo>
                  <a:pt x="27899" y="7048"/>
                  <a:pt x="29154" y="7338"/>
                  <a:pt x="30313" y="7917"/>
                </a:cubicBezTo>
                <a:lnTo>
                  <a:pt x="43378" y="15575"/>
                </a:lnTo>
                <a:cubicBezTo>
                  <a:pt x="44086" y="15962"/>
                  <a:pt x="44665" y="16669"/>
                  <a:pt x="44858" y="17442"/>
                </a:cubicBezTo>
                <a:cubicBezTo>
                  <a:pt x="44794" y="17410"/>
                  <a:pt x="44729" y="17393"/>
                  <a:pt x="44665" y="17393"/>
                </a:cubicBezTo>
                <a:cubicBezTo>
                  <a:pt x="44600" y="17393"/>
                  <a:pt x="44536" y="17410"/>
                  <a:pt x="44472" y="17442"/>
                </a:cubicBezTo>
                <a:cubicBezTo>
                  <a:pt x="42798" y="18214"/>
                  <a:pt x="41125" y="19115"/>
                  <a:pt x="39516" y="20080"/>
                </a:cubicBezTo>
                <a:cubicBezTo>
                  <a:pt x="39387" y="20209"/>
                  <a:pt x="37778" y="21046"/>
                  <a:pt x="36234" y="21882"/>
                </a:cubicBezTo>
                <a:lnTo>
                  <a:pt x="35526" y="21432"/>
                </a:lnTo>
                <a:cubicBezTo>
                  <a:pt x="36041" y="21175"/>
                  <a:pt x="36556" y="20917"/>
                  <a:pt x="36556" y="20917"/>
                </a:cubicBezTo>
                <a:lnTo>
                  <a:pt x="35333" y="19823"/>
                </a:lnTo>
                <a:cubicBezTo>
                  <a:pt x="35462" y="19501"/>
                  <a:pt x="35526" y="19179"/>
                  <a:pt x="35526" y="18793"/>
                </a:cubicBezTo>
                <a:lnTo>
                  <a:pt x="35526" y="14867"/>
                </a:lnTo>
                <a:cubicBezTo>
                  <a:pt x="35526" y="14867"/>
                  <a:pt x="33660" y="15768"/>
                  <a:pt x="33595" y="15833"/>
                </a:cubicBezTo>
                <a:cubicBezTo>
                  <a:pt x="33595" y="15833"/>
                  <a:pt x="33595" y="15897"/>
                  <a:pt x="33595" y="15897"/>
                </a:cubicBezTo>
                <a:cubicBezTo>
                  <a:pt x="33531" y="15897"/>
                  <a:pt x="33466" y="15833"/>
                  <a:pt x="33338" y="15768"/>
                </a:cubicBezTo>
                <a:cubicBezTo>
                  <a:pt x="33209" y="15704"/>
                  <a:pt x="33080" y="15575"/>
                  <a:pt x="32887" y="15511"/>
                </a:cubicBezTo>
                <a:cubicBezTo>
                  <a:pt x="32759" y="15189"/>
                  <a:pt x="31471" y="13130"/>
                  <a:pt x="30763" y="12937"/>
                </a:cubicBezTo>
                <a:cubicBezTo>
                  <a:pt x="29991" y="12679"/>
                  <a:pt x="26966" y="12357"/>
                  <a:pt x="26966" y="12357"/>
                </a:cubicBezTo>
                <a:lnTo>
                  <a:pt x="24456" y="13709"/>
                </a:lnTo>
                <a:cubicBezTo>
                  <a:pt x="24199" y="14224"/>
                  <a:pt x="24006" y="14803"/>
                  <a:pt x="23877" y="15382"/>
                </a:cubicBezTo>
                <a:cubicBezTo>
                  <a:pt x="23620" y="15511"/>
                  <a:pt x="23298" y="15640"/>
                  <a:pt x="23040" y="15768"/>
                </a:cubicBezTo>
                <a:cubicBezTo>
                  <a:pt x="22719" y="15962"/>
                  <a:pt x="22654" y="15962"/>
                  <a:pt x="22526" y="16090"/>
                </a:cubicBezTo>
                <a:cubicBezTo>
                  <a:pt x="22526" y="15897"/>
                  <a:pt x="22526" y="15768"/>
                  <a:pt x="22397" y="15768"/>
                </a:cubicBezTo>
                <a:cubicBezTo>
                  <a:pt x="22333" y="15768"/>
                  <a:pt x="20852" y="14867"/>
                  <a:pt x="20852" y="14867"/>
                </a:cubicBezTo>
                <a:lnTo>
                  <a:pt x="20852" y="18793"/>
                </a:lnTo>
                <a:cubicBezTo>
                  <a:pt x="20852" y="19887"/>
                  <a:pt x="21560" y="20981"/>
                  <a:pt x="23040" y="21818"/>
                </a:cubicBezTo>
                <a:cubicBezTo>
                  <a:pt x="24692" y="22683"/>
                  <a:pt x="26536" y="23116"/>
                  <a:pt x="28382" y="23116"/>
                </a:cubicBezTo>
                <a:cubicBezTo>
                  <a:pt x="29556" y="23116"/>
                  <a:pt x="30731" y="22941"/>
                  <a:pt x="31858" y="22590"/>
                </a:cubicBezTo>
                <a:lnTo>
                  <a:pt x="33338" y="23427"/>
                </a:lnTo>
                <a:cubicBezTo>
                  <a:pt x="32372" y="23878"/>
                  <a:pt x="30120" y="24779"/>
                  <a:pt x="29412" y="25165"/>
                </a:cubicBezTo>
                <a:cubicBezTo>
                  <a:pt x="28318" y="25873"/>
                  <a:pt x="26966" y="26323"/>
                  <a:pt x="25615" y="26388"/>
                </a:cubicBezTo>
                <a:cubicBezTo>
                  <a:pt x="24521" y="26388"/>
                  <a:pt x="23362" y="26194"/>
                  <a:pt x="22268" y="25873"/>
                </a:cubicBezTo>
                <a:cubicBezTo>
                  <a:pt x="21625" y="25680"/>
                  <a:pt x="14803" y="21754"/>
                  <a:pt x="14803" y="21754"/>
                </a:cubicBezTo>
                <a:cubicBezTo>
                  <a:pt x="14803" y="21754"/>
                  <a:pt x="9976" y="18278"/>
                  <a:pt x="9718" y="18214"/>
                </a:cubicBezTo>
                <a:lnTo>
                  <a:pt x="8302" y="17377"/>
                </a:lnTo>
                <a:cubicBezTo>
                  <a:pt x="8496" y="16669"/>
                  <a:pt x="9010" y="16090"/>
                  <a:pt x="9654" y="15768"/>
                </a:cubicBezTo>
                <a:lnTo>
                  <a:pt x="10555" y="15254"/>
                </a:lnTo>
                <a:lnTo>
                  <a:pt x="22075" y="8432"/>
                </a:lnTo>
                <a:lnTo>
                  <a:pt x="22976" y="7917"/>
                </a:lnTo>
                <a:cubicBezTo>
                  <a:pt x="24135" y="7338"/>
                  <a:pt x="25390" y="7048"/>
                  <a:pt x="26645" y="7048"/>
                </a:cubicBezTo>
                <a:close/>
                <a:moveTo>
                  <a:pt x="9397" y="1"/>
                </a:moveTo>
                <a:lnTo>
                  <a:pt x="7852" y="516"/>
                </a:lnTo>
                <a:lnTo>
                  <a:pt x="4956" y="1610"/>
                </a:lnTo>
                <a:lnTo>
                  <a:pt x="3669" y="2060"/>
                </a:lnTo>
                <a:cubicBezTo>
                  <a:pt x="3669" y="2060"/>
                  <a:pt x="3476" y="2897"/>
                  <a:pt x="3347" y="3605"/>
                </a:cubicBezTo>
                <a:cubicBezTo>
                  <a:pt x="3283" y="3927"/>
                  <a:pt x="3218" y="4184"/>
                  <a:pt x="3218" y="4506"/>
                </a:cubicBezTo>
                <a:lnTo>
                  <a:pt x="2768" y="4763"/>
                </a:lnTo>
                <a:lnTo>
                  <a:pt x="2639" y="4828"/>
                </a:lnTo>
                <a:cubicBezTo>
                  <a:pt x="2382" y="5021"/>
                  <a:pt x="2124" y="5149"/>
                  <a:pt x="1867" y="5342"/>
                </a:cubicBezTo>
                <a:lnTo>
                  <a:pt x="0" y="4763"/>
                </a:lnTo>
                <a:lnTo>
                  <a:pt x="0" y="8753"/>
                </a:lnTo>
                <a:cubicBezTo>
                  <a:pt x="65" y="10105"/>
                  <a:pt x="966" y="11456"/>
                  <a:pt x="2703" y="12422"/>
                </a:cubicBezTo>
                <a:lnTo>
                  <a:pt x="6307" y="14546"/>
                </a:lnTo>
                <a:cubicBezTo>
                  <a:pt x="6050" y="14739"/>
                  <a:pt x="5857" y="14932"/>
                  <a:pt x="5599" y="15125"/>
                </a:cubicBezTo>
                <a:lnTo>
                  <a:pt x="4184" y="14031"/>
                </a:lnTo>
                <a:lnTo>
                  <a:pt x="4184" y="18278"/>
                </a:lnTo>
                <a:cubicBezTo>
                  <a:pt x="4248" y="19566"/>
                  <a:pt x="5149" y="20853"/>
                  <a:pt x="6887" y="21818"/>
                </a:cubicBezTo>
                <a:lnTo>
                  <a:pt x="19951" y="29477"/>
                </a:lnTo>
                <a:cubicBezTo>
                  <a:pt x="21753" y="30539"/>
                  <a:pt x="24086" y="31070"/>
                  <a:pt x="26411" y="31070"/>
                </a:cubicBezTo>
                <a:cubicBezTo>
                  <a:pt x="28736" y="31070"/>
                  <a:pt x="31053" y="30539"/>
                  <a:pt x="32823" y="29477"/>
                </a:cubicBezTo>
                <a:lnTo>
                  <a:pt x="46145" y="21625"/>
                </a:lnTo>
                <a:cubicBezTo>
                  <a:pt x="47947" y="20595"/>
                  <a:pt x="48848" y="19179"/>
                  <a:pt x="48784" y="17828"/>
                </a:cubicBezTo>
                <a:lnTo>
                  <a:pt x="48784" y="14031"/>
                </a:lnTo>
                <a:lnTo>
                  <a:pt x="47110" y="14417"/>
                </a:lnTo>
                <a:lnTo>
                  <a:pt x="47175" y="14674"/>
                </a:lnTo>
                <a:cubicBezTo>
                  <a:pt x="46917" y="14417"/>
                  <a:pt x="46596" y="14224"/>
                  <a:pt x="46274" y="14031"/>
                </a:cubicBezTo>
                <a:cubicBezTo>
                  <a:pt x="46596" y="13130"/>
                  <a:pt x="46209" y="12164"/>
                  <a:pt x="45437" y="11714"/>
                </a:cubicBezTo>
                <a:cubicBezTo>
                  <a:pt x="43828" y="10684"/>
                  <a:pt x="40160" y="7595"/>
                  <a:pt x="37521" y="6179"/>
                </a:cubicBezTo>
                <a:cubicBezTo>
                  <a:pt x="34882" y="4828"/>
                  <a:pt x="33724" y="3669"/>
                  <a:pt x="31536" y="3090"/>
                </a:cubicBezTo>
                <a:cubicBezTo>
                  <a:pt x="29991" y="2639"/>
                  <a:pt x="28382" y="2318"/>
                  <a:pt x="26773" y="2125"/>
                </a:cubicBezTo>
                <a:cubicBezTo>
                  <a:pt x="25945" y="2032"/>
                  <a:pt x="25248" y="1955"/>
                  <a:pt x="24648" y="1955"/>
                </a:cubicBezTo>
                <a:cubicBezTo>
                  <a:pt x="23989" y="1955"/>
                  <a:pt x="23447" y="2048"/>
                  <a:pt x="22976" y="2318"/>
                </a:cubicBezTo>
                <a:cubicBezTo>
                  <a:pt x="21689" y="3219"/>
                  <a:pt x="20530" y="4184"/>
                  <a:pt x="19436" y="5278"/>
                </a:cubicBezTo>
                <a:lnTo>
                  <a:pt x="17956" y="4506"/>
                </a:lnTo>
                <a:lnTo>
                  <a:pt x="18085" y="4441"/>
                </a:lnTo>
                <a:cubicBezTo>
                  <a:pt x="18793" y="4120"/>
                  <a:pt x="19436" y="3733"/>
                  <a:pt x="19436" y="3733"/>
                </a:cubicBezTo>
                <a:cubicBezTo>
                  <a:pt x="19436" y="3733"/>
                  <a:pt x="18600" y="2897"/>
                  <a:pt x="17699" y="2125"/>
                </a:cubicBezTo>
                <a:cubicBezTo>
                  <a:pt x="17313" y="1738"/>
                  <a:pt x="16862" y="1481"/>
                  <a:pt x="16412" y="1224"/>
                </a:cubicBezTo>
                <a:cubicBezTo>
                  <a:pt x="15575" y="902"/>
                  <a:pt x="13065" y="129"/>
                  <a:pt x="1261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8200086" y="3075638"/>
            <a:ext cx="65911" cy="58473"/>
          </a:xfrm>
          <a:custGeom>
            <a:rect b="b" l="l" r="r" t="t"/>
            <a:pathLst>
              <a:path extrusionOk="0" h="4055" w="4570">
                <a:moveTo>
                  <a:pt x="1" y="0"/>
                </a:moveTo>
                <a:lnTo>
                  <a:pt x="1" y="3862"/>
                </a:lnTo>
                <a:lnTo>
                  <a:pt x="3283" y="4055"/>
                </a:lnTo>
                <a:lnTo>
                  <a:pt x="4570" y="1416"/>
                </a:lnTo>
                <a:cubicBezTo>
                  <a:pt x="4570" y="1416"/>
                  <a:pt x="1609" y="193"/>
                  <a:pt x="1481" y="129"/>
                </a:cubicBezTo>
                <a:cubicBezTo>
                  <a:pt x="1416" y="64"/>
                  <a:pt x="1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8097052" y="2992103"/>
            <a:ext cx="101188" cy="60348"/>
          </a:xfrm>
          <a:custGeom>
            <a:rect b="b" l="l" r="r" t="t"/>
            <a:pathLst>
              <a:path extrusionOk="0" h="4185" w="7016">
                <a:moveTo>
                  <a:pt x="1" y="1"/>
                </a:moveTo>
                <a:lnTo>
                  <a:pt x="1" y="4184"/>
                </a:lnTo>
                <a:lnTo>
                  <a:pt x="7016" y="4184"/>
                </a:lnTo>
                <a:lnTo>
                  <a:pt x="701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781473" y="2808349"/>
            <a:ext cx="232058" cy="108597"/>
          </a:xfrm>
          <a:custGeom>
            <a:rect b="b" l="l" r="r" t="t"/>
            <a:pathLst>
              <a:path extrusionOk="0" h="7531" w="16090">
                <a:moveTo>
                  <a:pt x="9847" y="1"/>
                </a:moveTo>
                <a:cubicBezTo>
                  <a:pt x="9075" y="1"/>
                  <a:pt x="8302" y="130"/>
                  <a:pt x="7530" y="387"/>
                </a:cubicBezTo>
                <a:cubicBezTo>
                  <a:pt x="6758" y="516"/>
                  <a:pt x="5921" y="580"/>
                  <a:pt x="5084" y="580"/>
                </a:cubicBezTo>
                <a:lnTo>
                  <a:pt x="3926" y="580"/>
                </a:lnTo>
                <a:cubicBezTo>
                  <a:pt x="3218" y="645"/>
                  <a:pt x="2574" y="1031"/>
                  <a:pt x="2188" y="1610"/>
                </a:cubicBezTo>
                <a:cubicBezTo>
                  <a:pt x="1802" y="2060"/>
                  <a:pt x="1480" y="2447"/>
                  <a:pt x="1223" y="2768"/>
                </a:cubicBezTo>
                <a:cubicBezTo>
                  <a:pt x="965" y="2961"/>
                  <a:pt x="708" y="3283"/>
                  <a:pt x="579" y="3605"/>
                </a:cubicBezTo>
                <a:cubicBezTo>
                  <a:pt x="386" y="3991"/>
                  <a:pt x="193" y="4313"/>
                  <a:pt x="0" y="4699"/>
                </a:cubicBezTo>
                <a:lnTo>
                  <a:pt x="1223" y="7531"/>
                </a:lnTo>
                <a:lnTo>
                  <a:pt x="1545" y="7531"/>
                </a:lnTo>
                <a:cubicBezTo>
                  <a:pt x="1802" y="7080"/>
                  <a:pt x="2188" y="6694"/>
                  <a:pt x="2703" y="6437"/>
                </a:cubicBezTo>
                <a:lnTo>
                  <a:pt x="4119" y="5600"/>
                </a:lnTo>
                <a:cubicBezTo>
                  <a:pt x="5277" y="5021"/>
                  <a:pt x="6532" y="4731"/>
                  <a:pt x="7787" y="4731"/>
                </a:cubicBezTo>
                <a:cubicBezTo>
                  <a:pt x="9042" y="4731"/>
                  <a:pt x="10297" y="5021"/>
                  <a:pt x="11456" y="5600"/>
                </a:cubicBezTo>
                <a:lnTo>
                  <a:pt x="12614" y="6244"/>
                </a:lnTo>
                <a:lnTo>
                  <a:pt x="15189" y="4506"/>
                </a:lnTo>
                <a:lnTo>
                  <a:pt x="15317" y="4442"/>
                </a:lnTo>
                <a:lnTo>
                  <a:pt x="16090" y="3862"/>
                </a:lnTo>
                <a:lnTo>
                  <a:pt x="14995" y="2189"/>
                </a:lnTo>
                <a:lnTo>
                  <a:pt x="14931" y="2125"/>
                </a:lnTo>
                <a:cubicBezTo>
                  <a:pt x="14481" y="1803"/>
                  <a:pt x="14094" y="1481"/>
                  <a:pt x="13773" y="1095"/>
                </a:cubicBezTo>
                <a:cubicBezTo>
                  <a:pt x="13386" y="645"/>
                  <a:pt x="12099" y="645"/>
                  <a:pt x="10941" y="194"/>
                </a:cubicBezTo>
                <a:cubicBezTo>
                  <a:pt x="10619" y="65"/>
                  <a:pt x="10233" y="65"/>
                  <a:pt x="984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4343394" y="3236652"/>
            <a:ext cx="769498" cy="474476"/>
          </a:xfrm>
          <a:custGeom>
            <a:rect b="b" l="l" r="r" t="t"/>
            <a:pathLst>
              <a:path extrusionOk="0" h="32904" w="53354">
                <a:moveTo>
                  <a:pt x="20885" y="2575"/>
                </a:moveTo>
                <a:cubicBezTo>
                  <a:pt x="21013" y="2575"/>
                  <a:pt x="21142" y="2607"/>
                  <a:pt x="21239" y="2671"/>
                </a:cubicBezTo>
                <a:lnTo>
                  <a:pt x="49749" y="19919"/>
                </a:lnTo>
                <a:lnTo>
                  <a:pt x="47819" y="21078"/>
                </a:lnTo>
                <a:lnTo>
                  <a:pt x="22590" y="17280"/>
                </a:lnTo>
                <a:lnTo>
                  <a:pt x="19244" y="3508"/>
                </a:lnTo>
                <a:lnTo>
                  <a:pt x="20531" y="2671"/>
                </a:lnTo>
                <a:cubicBezTo>
                  <a:pt x="20627" y="2607"/>
                  <a:pt x="20756" y="2575"/>
                  <a:pt x="20885" y="2575"/>
                </a:cubicBezTo>
                <a:close/>
                <a:moveTo>
                  <a:pt x="16862" y="4859"/>
                </a:moveTo>
                <a:lnTo>
                  <a:pt x="20080" y="18374"/>
                </a:lnTo>
                <a:cubicBezTo>
                  <a:pt x="20273" y="19082"/>
                  <a:pt x="20917" y="19662"/>
                  <a:pt x="21689" y="19790"/>
                </a:cubicBezTo>
                <a:lnTo>
                  <a:pt x="44279" y="23137"/>
                </a:lnTo>
                <a:lnTo>
                  <a:pt x="32694" y="30216"/>
                </a:lnTo>
                <a:cubicBezTo>
                  <a:pt x="32630" y="30249"/>
                  <a:pt x="32550" y="30265"/>
                  <a:pt x="32461" y="30265"/>
                </a:cubicBezTo>
                <a:cubicBezTo>
                  <a:pt x="32373" y="30265"/>
                  <a:pt x="32276" y="30249"/>
                  <a:pt x="32180" y="30216"/>
                </a:cubicBezTo>
                <a:lnTo>
                  <a:pt x="3605" y="12904"/>
                </a:lnTo>
                <a:lnTo>
                  <a:pt x="16862" y="4859"/>
                </a:lnTo>
                <a:close/>
                <a:moveTo>
                  <a:pt x="20853" y="0"/>
                </a:moveTo>
                <a:cubicBezTo>
                  <a:pt x="20257" y="0"/>
                  <a:pt x="19662" y="161"/>
                  <a:pt x="19115" y="483"/>
                </a:cubicBezTo>
                <a:lnTo>
                  <a:pt x="1095" y="11359"/>
                </a:lnTo>
                <a:cubicBezTo>
                  <a:pt x="1" y="12067"/>
                  <a:pt x="1" y="13741"/>
                  <a:pt x="1095" y="14449"/>
                </a:cubicBezTo>
                <a:lnTo>
                  <a:pt x="30828" y="32469"/>
                </a:lnTo>
                <a:cubicBezTo>
                  <a:pt x="31343" y="32759"/>
                  <a:pt x="31906" y="32903"/>
                  <a:pt x="32461" y="32903"/>
                </a:cubicBezTo>
                <a:cubicBezTo>
                  <a:pt x="33016" y="32903"/>
                  <a:pt x="33563" y="32759"/>
                  <a:pt x="34046" y="32469"/>
                </a:cubicBezTo>
                <a:lnTo>
                  <a:pt x="52195" y="21464"/>
                </a:lnTo>
                <a:cubicBezTo>
                  <a:pt x="53353" y="20756"/>
                  <a:pt x="53353" y="19082"/>
                  <a:pt x="52195" y="18374"/>
                </a:cubicBezTo>
                <a:lnTo>
                  <a:pt x="22590" y="483"/>
                </a:lnTo>
                <a:cubicBezTo>
                  <a:pt x="22043" y="161"/>
                  <a:pt x="21448" y="0"/>
                  <a:pt x="208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4348038" y="3181423"/>
            <a:ext cx="761147" cy="493279"/>
          </a:xfrm>
          <a:custGeom>
            <a:rect b="b" l="l" r="r" t="t"/>
            <a:pathLst>
              <a:path extrusionOk="0" h="34208" w="52775">
                <a:moveTo>
                  <a:pt x="20563" y="3895"/>
                </a:moveTo>
                <a:cubicBezTo>
                  <a:pt x="20691" y="3895"/>
                  <a:pt x="20820" y="3927"/>
                  <a:pt x="20917" y="3991"/>
                </a:cubicBezTo>
                <a:lnTo>
                  <a:pt x="49427" y="21239"/>
                </a:lnTo>
                <a:lnTo>
                  <a:pt x="47497" y="22398"/>
                </a:lnTo>
                <a:lnTo>
                  <a:pt x="44601" y="21947"/>
                </a:lnTo>
                <a:lnTo>
                  <a:pt x="45373" y="21239"/>
                </a:lnTo>
                <a:lnTo>
                  <a:pt x="39967" y="19888"/>
                </a:lnTo>
                <a:cubicBezTo>
                  <a:pt x="39581" y="19759"/>
                  <a:pt x="25229" y="17120"/>
                  <a:pt x="21753" y="16477"/>
                </a:cubicBezTo>
                <a:lnTo>
                  <a:pt x="18922" y="4828"/>
                </a:lnTo>
                <a:lnTo>
                  <a:pt x="20209" y="3991"/>
                </a:lnTo>
                <a:cubicBezTo>
                  <a:pt x="20305" y="3927"/>
                  <a:pt x="20434" y="3895"/>
                  <a:pt x="20563" y="3895"/>
                </a:cubicBezTo>
                <a:close/>
                <a:moveTo>
                  <a:pt x="16540" y="6179"/>
                </a:moveTo>
                <a:lnTo>
                  <a:pt x="19758" y="19695"/>
                </a:lnTo>
                <a:cubicBezTo>
                  <a:pt x="19951" y="20402"/>
                  <a:pt x="20595" y="20982"/>
                  <a:pt x="21367" y="21110"/>
                </a:cubicBezTo>
                <a:lnTo>
                  <a:pt x="43957" y="24457"/>
                </a:lnTo>
                <a:lnTo>
                  <a:pt x="32372" y="31536"/>
                </a:lnTo>
                <a:cubicBezTo>
                  <a:pt x="32308" y="31601"/>
                  <a:pt x="32228" y="31633"/>
                  <a:pt x="32139" y="31633"/>
                </a:cubicBezTo>
                <a:cubicBezTo>
                  <a:pt x="32051" y="31633"/>
                  <a:pt x="31954" y="31601"/>
                  <a:pt x="31858" y="31536"/>
                </a:cubicBezTo>
                <a:lnTo>
                  <a:pt x="3283" y="14224"/>
                </a:lnTo>
                <a:lnTo>
                  <a:pt x="16540" y="6179"/>
                </a:lnTo>
                <a:close/>
                <a:moveTo>
                  <a:pt x="18535" y="1"/>
                </a:moveTo>
                <a:lnTo>
                  <a:pt x="19179" y="1610"/>
                </a:lnTo>
                <a:cubicBezTo>
                  <a:pt x="19050" y="1610"/>
                  <a:pt x="18922" y="1674"/>
                  <a:pt x="18793" y="1739"/>
                </a:cubicBezTo>
                <a:lnTo>
                  <a:pt x="1609" y="12229"/>
                </a:lnTo>
                <a:cubicBezTo>
                  <a:pt x="966" y="11843"/>
                  <a:pt x="0" y="11328"/>
                  <a:pt x="0" y="11328"/>
                </a:cubicBezTo>
                <a:lnTo>
                  <a:pt x="0" y="14224"/>
                </a:lnTo>
                <a:cubicBezTo>
                  <a:pt x="0" y="14868"/>
                  <a:pt x="322" y="15447"/>
                  <a:pt x="837" y="15769"/>
                </a:cubicBezTo>
                <a:lnTo>
                  <a:pt x="30570" y="33725"/>
                </a:lnTo>
                <a:cubicBezTo>
                  <a:pt x="31053" y="34046"/>
                  <a:pt x="31616" y="34207"/>
                  <a:pt x="32179" y="34207"/>
                </a:cubicBezTo>
                <a:cubicBezTo>
                  <a:pt x="32743" y="34207"/>
                  <a:pt x="33306" y="34046"/>
                  <a:pt x="33788" y="33725"/>
                </a:cubicBezTo>
                <a:lnTo>
                  <a:pt x="51873" y="22784"/>
                </a:lnTo>
                <a:cubicBezTo>
                  <a:pt x="52452" y="22462"/>
                  <a:pt x="52774" y="21883"/>
                  <a:pt x="52774" y="21239"/>
                </a:cubicBezTo>
                <a:lnTo>
                  <a:pt x="52710" y="21239"/>
                </a:lnTo>
                <a:lnTo>
                  <a:pt x="52710" y="18472"/>
                </a:lnTo>
                <a:lnTo>
                  <a:pt x="51036" y="19244"/>
                </a:lnTo>
                <a:lnTo>
                  <a:pt x="23169" y="2318"/>
                </a:lnTo>
                <a:cubicBezTo>
                  <a:pt x="23491" y="1932"/>
                  <a:pt x="23749" y="1546"/>
                  <a:pt x="23427" y="1288"/>
                </a:cubicBezTo>
                <a:cubicBezTo>
                  <a:pt x="22654" y="902"/>
                  <a:pt x="21882" y="580"/>
                  <a:pt x="21045" y="387"/>
                </a:cubicBezTo>
                <a:lnTo>
                  <a:pt x="18535" y="1"/>
                </a:lnTo>
                <a:close/>
              </a:path>
            </a:pathLst>
          </a:custGeom>
          <a:solidFill>
            <a:srgbClr val="E697C2">
              <a:alpha val="95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/>
          <p:nvPr/>
        </p:nvSpPr>
        <p:spPr>
          <a:xfrm>
            <a:off x="4343394" y="3158697"/>
            <a:ext cx="769498" cy="474476"/>
          </a:xfrm>
          <a:custGeom>
            <a:rect b="b" l="l" r="r" t="t"/>
            <a:pathLst>
              <a:path extrusionOk="0" h="32904" w="53354">
                <a:moveTo>
                  <a:pt x="20885" y="2574"/>
                </a:moveTo>
                <a:cubicBezTo>
                  <a:pt x="21013" y="2574"/>
                  <a:pt x="21142" y="2607"/>
                  <a:pt x="21239" y="2671"/>
                </a:cubicBezTo>
                <a:lnTo>
                  <a:pt x="49749" y="19919"/>
                </a:lnTo>
                <a:lnTo>
                  <a:pt x="47819" y="21077"/>
                </a:lnTo>
                <a:lnTo>
                  <a:pt x="22590" y="17280"/>
                </a:lnTo>
                <a:lnTo>
                  <a:pt x="19244" y="3508"/>
                </a:lnTo>
                <a:lnTo>
                  <a:pt x="20531" y="2671"/>
                </a:lnTo>
                <a:cubicBezTo>
                  <a:pt x="20627" y="2607"/>
                  <a:pt x="20756" y="2574"/>
                  <a:pt x="20885" y="2574"/>
                </a:cubicBezTo>
                <a:close/>
                <a:moveTo>
                  <a:pt x="16862" y="4859"/>
                </a:moveTo>
                <a:lnTo>
                  <a:pt x="20080" y="18374"/>
                </a:lnTo>
                <a:cubicBezTo>
                  <a:pt x="20273" y="19082"/>
                  <a:pt x="20917" y="19662"/>
                  <a:pt x="21689" y="19790"/>
                </a:cubicBezTo>
                <a:lnTo>
                  <a:pt x="44279" y="23137"/>
                </a:lnTo>
                <a:lnTo>
                  <a:pt x="32694" y="30216"/>
                </a:lnTo>
                <a:cubicBezTo>
                  <a:pt x="32630" y="30281"/>
                  <a:pt x="32550" y="30313"/>
                  <a:pt x="32461" y="30313"/>
                </a:cubicBezTo>
                <a:cubicBezTo>
                  <a:pt x="32373" y="30313"/>
                  <a:pt x="32276" y="30281"/>
                  <a:pt x="32180" y="30216"/>
                </a:cubicBezTo>
                <a:lnTo>
                  <a:pt x="3605" y="12904"/>
                </a:lnTo>
                <a:lnTo>
                  <a:pt x="16862" y="4859"/>
                </a:lnTo>
                <a:close/>
                <a:moveTo>
                  <a:pt x="20853" y="0"/>
                </a:moveTo>
                <a:cubicBezTo>
                  <a:pt x="20257" y="0"/>
                  <a:pt x="19662" y="161"/>
                  <a:pt x="19115" y="483"/>
                </a:cubicBezTo>
                <a:lnTo>
                  <a:pt x="1095" y="11359"/>
                </a:lnTo>
                <a:cubicBezTo>
                  <a:pt x="1" y="12067"/>
                  <a:pt x="1" y="13741"/>
                  <a:pt x="1095" y="14449"/>
                </a:cubicBezTo>
                <a:lnTo>
                  <a:pt x="30828" y="32469"/>
                </a:lnTo>
                <a:cubicBezTo>
                  <a:pt x="31343" y="32758"/>
                  <a:pt x="31906" y="32903"/>
                  <a:pt x="32461" y="32903"/>
                </a:cubicBezTo>
                <a:cubicBezTo>
                  <a:pt x="33016" y="32903"/>
                  <a:pt x="33563" y="32758"/>
                  <a:pt x="34046" y="32469"/>
                </a:cubicBezTo>
                <a:lnTo>
                  <a:pt x="52195" y="21464"/>
                </a:lnTo>
                <a:cubicBezTo>
                  <a:pt x="53353" y="20756"/>
                  <a:pt x="53353" y="19082"/>
                  <a:pt x="52195" y="18374"/>
                </a:cubicBezTo>
                <a:lnTo>
                  <a:pt x="22590" y="483"/>
                </a:lnTo>
                <a:cubicBezTo>
                  <a:pt x="22043" y="161"/>
                  <a:pt x="21448" y="0"/>
                  <a:pt x="20853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1"/>
          <p:cNvSpPr/>
          <p:nvPr/>
        </p:nvSpPr>
        <p:spPr>
          <a:xfrm>
            <a:off x="5204764" y="3460162"/>
            <a:ext cx="112337" cy="73614"/>
          </a:xfrm>
          <a:custGeom>
            <a:rect b="b" l="l" r="r" t="t"/>
            <a:pathLst>
              <a:path extrusionOk="0" h="5105" w="7789">
                <a:moveTo>
                  <a:pt x="3601" y="1"/>
                </a:moveTo>
                <a:cubicBezTo>
                  <a:pt x="2781" y="1"/>
                  <a:pt x="1959" y="227"/>
                  <a:pt x="1224" y="686"/>
                </a:cubicBezTo>
                <a:cubicBezTo>
                  <a:pt x="1" y="1587"/>
                  <a:pt x="130" y="3261"/>
                  <a:pt x="1545" y="4290"/>
                </a:cubicBezTo>
                <a:cubicBezTo>
                  <a:pt x="2321" y="4830"/>
                  <a:pt x="3221" y="5105"/>
                  <a:pt x="4124" y="5105"/>
                </a:cubicBezTo>
                <a:cubicBezTo>
                  <a:pt x="4944" y="5105"/>
                  <a:pt x="5766" y="4878"/>
                  <a:pt x="6501" y="4419"/>
                </a:cubicBezTo>
                <a:cubicBezTo>
                  <a:pt x="7788" y="3454"/>
                  <a:pt x="7595" y="1845"/>
                  <a:pt x="6179" y="815"/>
                </a:cubicBezTo>
                <a:cubicBezTo>
                  <a:pt x="5403" y="275"/>
                  <a:pt x="4504" y="1"/>
                  <a:pt x="3601" y="1"/>
                </a:cubicBezTo>
                <a:close/>
              </a:path>
            </a:pathLst>
          </a:custGeom>
          <a:solidFill>
            <a:srgbClr val="21409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5210345" y="3380952"/>
            <a:ext cx="100251" cy="110140"/>
          </a:xfrm>
          <a:custGeom>
            <a:rect b="b" l="l" r="r" t="t"/>
            <a:pathLst>
              <a:path extrusionOk="0" h="7638" w="6951">
                <a:moveTo>
                  <a:pt x="0" y="1"/>
                </a:moveTo>
                <a:lnTo>
                  <a:pt x="0" y="4892"/>
                </a:lnTo>
                <a:cubicBezTo>
                  <a:pt x="64" y="5664"/>
                  <a:pt x="515" y="6372"/>
                  <a:pt x="1158" y="6823"/>
                </a:cubicBezTo>
                <a:cubicBezTo>
                  <a:pt x="1934" y="7363"/>
                  <a:pt x="2834" y="7637"/>
                  <a:pt x="3737" y="7637"/>
                </a:cubicBezTo>
                <a:cubicBezTo>
                  <a:pt x="4557" y="7637"/>
                  <a:pt x="5379" y="7411"/>
                  <a:pt x="6114" y="6952"/>
                </a:cubicBezTo>
                <a:cubicBezTo>
                  <a:pt x="6629" y="6630"/>
                  <a:pt x="6951" y="6051"/>
                  <a:pt x="6951" y="5343"/>
                </a:cubicBezTo>
                <a:lnTo>
                  <a:pt x="6951" y="58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5204764" y="3347873"/>
            <a:ext cx="112337" cy="73614"/>
          </a:xfrm>
          <a:custGeom>
            <a:rect b="b" l="l" r="r" t="t"/>
            <a:pathLst>
              <a:path extrusionOk="0" h="5105" w="7789">
                <a:moveTo>
                  <a:pt x="3601" y="0"/>
                </a:moveTo>
                <a:cubicBezTo>
                  <a:pt x="2781" y="0"/>
                  <a:pt x="1959" y="227"/>
                  <a:pt x="1224" y="686"/>
                </a:cubicBezTo>
                <a:cubicBezTo>
                  <a:pt x="1" y="1587"/>
                  <a:pt x="130" y="3196"/>
                  <a:pt x="1545" y="4290"/>
                </a:cubicBezTo>
                <a:cubicBezTo>
                  <a:pt x="2321" y="4830"/>
                  <a:pt x="3221" y="5104"/>
                  <a:pt x="4124" y="5104"/>
                </a:cubicBezTo>
                <a:cubicBezTo>
                  <a:pt x="4944" y="5104"/>
                  <a:pt x="5766" y="4878"/>
                  <a:pt x="6501" y="4419"/>
                </a:cubicBezTo>
                <a:cubicBezTo>
                  <a:pt x="7788" y="3518"/>
                  <a:pt x="7595" y="1844"/>
                  <a:pt x="6179" y="815"/>
                </a:cubicBezTo>
                <a:cubicBezTo>
                  <a:pt x="5403" y="275"/>
                  <a:pt x="4504" y="0"/>
                  <a:pt x="36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1"/>
          <p:cNvSpPr/>
          <p:nvPr/>
        </p:nvSpPr>
        <p:spPr>
          <a:xfrm>
            <a:off x="7727634" y="2787007"/>
            <a:ext cx="730514" cy="407423"/>
          </a:xfrm>
          <a:custGeom>
            <a:rect b="b" l="l" r="r" t="t"/>
            <a:pathLst>
              <a:path extrusionOk="0" h="28254" w="50651">
                <a:moveTo>
                  <a:pt x="11488" y="2302"/>
                </a:moveTo>
                <a:cubicBezTo>
                  <a:pt x="12743" y="2302"/>
                  <a:pt x="13998" y="2607"/>
                  <a:pt x="15124" y="3219"/>
                </a:cubicBezTo>
                <a:lnTo>
                  <a:pt x="18728" y="5278"/>
                </a:lnTo>
                <a:lnTo>
                  <a:pt x="10040" y="10362"/>
                </a:lnTo>
                <a:lnTo>
                  <a:pt x="6436" y="8303"/>
                </a:lnTo>
                <a:cubicBezTo>
                  <a:pt x="4377" y="7080"/>
                  <a:pt x="4377" y="5214"/>
                  <a:pt x="6372" y="4055"/>
                </a:cubicBezTo>
                <a:lnTo>
                  <a:pt x="7852" y="3219"/>
                </a:lnTo>
                <a:cubicBezTo>
                  <a:pt x="8978" y="2607"/>
                  <a:pt x="10233" y="2302"/>
                  <a:pt x="11488" y="2302"/>
                </a:cubicBezTo>
                <a:close/>
                <a:moveTo>
                  <a:pt x="29058" y="14401"/>
                </a:moveTo>
                <a:cubicBezTo>
                  <a:pt x="29862" y="14401"/>
                  <a:pt x="30667" y="14578"/>
                  <a:pt x="31407" y="14932"/>
                </a:cubicBezTo>
                <a:cubicBezTo>
                  <a:pt x="32823" y="15640"/>
                  <a:pt x="32823" y="16927"/>
                  <a:pt x="31536" y="17699"/>
                </a:cubicBezTo>
                <a:cubicBezTo>
                  <a:pt x="30763" y="18085"/>
                  <a:pt x="29927" y="18278"/>
                  <a:pt x="29098" y="18278"/>
                </a:cubicBezTo>
                <a:cubicBezTo>
                  <a:pt x="28270" y="18278"/>
                  <a:pt x="27449" y="18085"/>
                  <a:pt x="26709" y="17699"/>
                </a:cubicBezTo>
                <a:cubicBezTo>
                  <a:pt x="25357" y="16927"/>
                  <a:pt x="25357" y="15704"/>
                  <a:pt x="26709" y="14932"/>
                </a:cubicBezTo>
                <a:cubicBezTo>
                  <a:pt x="27449" y="14578"/>
                  <a:pt x="28253" y="14401"/>
                  <a:pt x="29058" y="14401"/>
                </a:cubicBezTo>
                <a:close/>
                <a:moveTo>
                  <a:pt x="27513" y="4667"/>
                </a:moveTo>
                <a:cubicBezTo>
                  <a:pt x="28768" y="4667"/>
                  <a:pt x="30023" y="4956"/>
                  <a:pt x="31150" y="5536"/>
                </a:cubicBezTo>
                <a:lnTo>
                  <a:pt x="44214" y="13130"/>
                </a:lnTo>
                <a:cubicBezTo>
                  <a:pt x="46274" y="14288"/>
                  <a:pt x="46274" y="16155"/>
                  <a:pt x="44279" y="17313"/>
                </a:cubicBezTo>
                <a:lnTo>
                  <a:pt x="44279" y="17377"/>
                </a:lnTo>
                <a:lnTo>
                  <a:pt x="39066" y="20402"/>
                </a:lnTo>
                <a:lnTo>
                  <a:pt x="35526" y="18407"/>
                </a:lnTo>
                <a:cubicBezTo>
                  <a:pt x="37071" y="16798"/>
                  <a:pt x="36684" y="14674"/>
                  <a:pt x="34239" y="13323"/>
                </a:cubicBezTo>
                <a:cubicBezTo>
                  <a:pt x="32630" y="12486"/>
                  <a:pt x="30860" y="12068"/>
                  <a:pt x="29082" y="12068"/>
                </a:cubicBezTo>
                <a:cubicBezTo>
                  <a:pt x="27304" y="12068"/>
                  <a:pt x="25518" y="12486"/>
                  <a:pt x="23877" y="13323"/>
                </a:cubicBezTo>
                <a:cubicBezTo>
                  <a:pt x="21045" y="14932"/>
                  <a:pt x="21045" y="17635"/>
                  <a:pt x="23877" y="19308"/>
                </a:cubicBezTo>
                <a:cubicBezTo>
                  <a:pt x="25556" y="20128"/>
                  <a:pt x="27402" y="20546"/>
                  <a:pt x="29240" y="20546"/>
                </a:cubicBezTo>
                <a:cubicBezTo>
                  <a:pt x="30431" y="20546"/>
                  <a:pt x="31620" y="20370"/>
                  <a:pt x="32759" y="20016"/>
                </a:cubicBezTo>
                <a:lnTo>
                  <a:pt x="36234" y="22011"/>
                </a:lnTo>
                <a:lnTo>
                  <a:pt x="30956" y="25100"/>
                </a:lnTo>
                <a:cubicBezTo>
                  <a:pt x="29798" y="25680"/>
                  <a:pt x="28543" y="25969"/>
                  <a:pt x="27296" y="25969"/>
                </a:cubicBezTo>
                <a:cubicBezTo>
                  <a:pt x="26049" y="25969"/>
                  <a:pt x="24810" y="25680"/>
                  <a:pt x="23684" y="25100"/>
                </a:cubicBezTo>
                <a:lnTo>
                  <a:pt x="10619" y="17506"/>
                </a:lnTo>
                <a:cubicBezTo>
                  <a:pt x="8624" y="16348"/>
                  <a:pt x="8560" y="14481"/>
                  <a:pt x="10555" y="13323"/>
                </a:cubicBezTo>
                <a:lnTo>
                  <a:pt x="11456" y="12744"/>
                </a:lnTo>
                <a:lnTo>
                  <a:pt x="22976" y="6050"/>
                </a:lnTo>
                <a:lnTo>
                  <a:pt x="23877" y="5536"/>
                </a:lnTo>
                <a:cubicBezTo>
                  <a:pt x="25003" y="4956"/>
                  <a:pt x="26258" y="4667"/>
                  <a:pt x="27513" y="4667"/>
                </a:cubicBezTo>
                <a:close/>
                <a:moveTo>
                  <a:pt x="11464" y="1"/>
                </a:moveTo>
                <a:cubicBezTo>
                  <a:pt x="9123" y="1"/>
                  <a:pt x="6790" y="516"/>
                  <a:pt x="5020" y="1545"/>
                </a:cubicBezTo>
                <a:lnTo>
                  <a:pt x="3540" y="2382"/>
                </a:lnTo>
                <a:cubicBezTo>
                  <a:pt x="0" y="4441"/>
                  <a:pt x="65" y="7852"/>
                  <a:pt x="3604" y="9912"/>
                </a:cubicBezTo>
                <a:lnTo>
                  <a:pt x="7273" y="11971"/>
                </a:lnTo>
                <a:cubicBezTo>
                  <a:pt x="4184" y="14095"/>
                  <a:pt x="4377" y="17184"/>
                  <a:pt x="7788" y="19179"/>
                </a:cubicBezTo>
                <a:lnTo>
                  <a:pt x="20852" y="26709"/>
                </a:lnTo>
                <a:cubicBezTo>
                  <a:pt x="22654" y="27739"/>
                  <a:pt x="25003" y="28254"/>
                  <a:pt x="27336" y="28254"/>
                </a:cubicBezTo>
                <a:cubicBezTo>
                  <a:pt x="29669" y="28254"/>
                  <a:pt x="31986" y="27739"/>
                  <a:pt x="33724" y="26709"/>
                </a:cubicBezTo>
                <a:lnTo>
                  <a:pt x="47046" y="18922"/>
                </a:lnTo>
                <a:cubicBezTo>
                  <a:pt x="50650" y="16927"/>
                  <a:pt x="50650" y="13580"/>
                  <a:pt x="47046" y="11521"/>
                </a:cubicBezTo>
                <a:lnTo>
                  <a:pt x="33981" y="3927"/>
                </a:lnTo>
                <a:cubicBezTo>
                  <a:pt x="32188" y="2911"/>
                  <a:pt x="29825" y="2394"/>
                  <a:pt x="27472" y="2394"/>
                </a:cubicBezTo>
                <a:cubicBezTo>
                  <a:pt x="25351" y="2394"/>
                  <a:pt x="23239" y="2815"/>
                  <a:pt x="21560" y="3669"/>
                </a:cubicBezTo>
                <a:lnTo>
                  <a:pt x="17956" y="1545"/>
                </a:lnTo>
                <a:cubicBezTo>
                  <a:pt x="16154" y="516"/>
                  <a:pt x="13805" y="1"/>
                  <a:pt x="114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 txBox="1"/>
          <p:nvPr>
            <p:ph type="title"/>
          </p:nvPr>
        </p:nvSpPr>
        <p:spPr>
          <a:xfrm>
            <a:off x="700850" y="1467700"/>
            <a:ext cx="3218700" cy="17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TF-JS</a:t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Dialog Flow CX</a:t>
            </a:r>
            <a:endParaRPr sz="3000">
              <a:solidFill>
                <a:schemeClr val="accent2"/>
              </a:solidFill>
            </a:endParaRPr>
          </a:p>
        </p:txBody>
      </p:sp>
      <p:sp>
        <p:nvSpPr>
          <p:cNvPr id="463" name="Google Shape;463;p32"/>
          <p:cNvSpPr/>
          <p:nvPr/>
        </p:nvSpPr>
        <p:spPr>
          <a:xfrm>
            <a:off x="5358325" y="1057550"/>
            <a:ext cx="3541200" cy="3445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32"/>
          <p:cNvPicPr preferRelativeResize="0"/>
          <p:nvPr/>
        </p:nvPicPr>
        <p:blipFill rotWithShape="1">
          <a:blip r:embed="rId3">
            <a:alphaModFix/>
          </a:blip>
          <a:srcRect b="7740" l="41325" r="9640" t="0"/>
          <a:stretch/>
        </p:blipFill>
        <p:spPr>
          <a:xfrm>
            <a:off x="5422100" y="105755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5" name="Google Shape;4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075" y="644850"/>
            <a:ext cx="1938500" cy="19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337" y="2746450"/>
            <a:ext cx="2011975" cy="19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"/>
          <p:cNvSpPr txBox="1"/>
          <p:nvPr>
            <p:ph idx="2" type="title"/>
          </p:nvPr>
        </p:nvSpPr>
        <p:spPr>
          <a:xfrm>
            <a:off x="713225" y="1207000"/>
            <a:ext cx="3256800" cy="13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L’API et la base de données</a:t>
            </a:r>
            <a:endParaRPr/>
          </a:p>
        </p:txBody>
      </p:sp>
      <p:sp>
        <p:nvSpPr>
          <p:cNvPr id="472" name="Google Shape;472;p33"/>
          <p:cNvSpPr txBox="1"/>
          <p:nvPr>
            <p:ph type="title"/>
          </p:nvPr>
        </p:nvSpPr>
        <p:spPr>
          <a:xfrm>
            <a:off x="713225" y="539500"/>
            <a:ext cx="3256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73" name="Google Shape;473;p33"/>
          <p:cNvSpPr txBox="1"/>
          <p:nvPr>
            <p:ph idx="1" type="subTitle"/>
          </p:nvPr>
        </p:nvSpPr>
        <p:spPr>
          <a:xfrm>
            <a:off x="713225" y="3460450"/>
            <a:ext cx="40212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</a:t>
            </a:r>
            <a:r>
              <a:rPr lang="en"/>
              <a:t>corpus a été </a:t>
            </a:r>
            <a:r>
              <a:rPr lang="en"/>
              <a:t>construit</a:t>
            </a:r>
            <a:r>
              <a:rPr lang="en"/>
              <a:t> à partir d'un fichier json. Base MongoDB sur une VM en docker contenant une seule collection.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 base de données est accessible à l'aide de l'API.</a:t>
            </a:r>
            <a:endParaRPr/>
          </a:p>
        </p:txBody>
      </p:sp>
      <p:pic>
        <p:nvPicPr>
          <p:cNvPr id="474" name="Google Shape;4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450" y="334550"/>
            <a:ext cx="5595650" cy="3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150" y="2569588"/>
            <a:ext cx="956625" cy="9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402" y="2569588"/>
            <a:ext cx="1379747" cy="9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et Research Agency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000000"/>
      </a:lt2>
      <a:accent1>
        <a:srgbClr val="009FE3"/>
      </a:accent1>
      <a:accent2>
        <a:srgbClr val="F4951B"/>
      </a:accent2>
      <a:accent3>
        <a:srgbClr val="662483"/>
      </a:accent3>
      <a:accent4>
        <a:srgbClr val="E6007E"/>
      </a:accent4>
      <a:accent5>
        <a:srgbClr val="C6EAFA"/>
      </a:accent5>
      <a:accent6>
        <a:srgbClr val="FAD6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